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9907575" cx="685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CwyA/dIiNcokWsG7UScBc18+oY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120" orient="horz"/>
        <p:guide pos="216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ja-JP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2360613" y="1143000"/>
            <a:ext cx="2136775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講演名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メールアドレス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ja-JP"/>
              <a:t>共催、後援の協会</a:t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 スライド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ctrTitle"/>
          </p:nvPr>
        </p:nvSpPr>
        <p:spPr>
          <a:xfrm>
            <a:off x="514350" y="1621451"/>
            <a:ext cx="5829300" cy="344930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" type="subTitle"/>
          </p:nvPr>
        </p:nvSpPr>
        <p:spPr>
          <a:xfrm>
            <a:off x="857250" y="5203778"/>
            <a:ext cx="5143500" cy="23920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/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と縦書きテキスト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2"/>
          <p:cNvSpPr txBox="1"/>
          <p:nvPr>
            <p:ph idx="1" type="body"/>
          </p:nvPr>
        </p:nvSpPr>
        <p:spPr>
          <a:xfrm rot="5400000">
            <a:off x="285863" y="2823060"/>
            <a:ext cx="6286274" cy="59150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縦書きタイトルと&#10;縦書きテキスト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/>
          <p:nvPr>
            <p:ph type="title"/>
          </p:nvPr>
        </p:nvSpPr>
        <p:spPr>
          <a:xfrm rot="5400000">
            <a:off x="1449023" y="3986221"/>
            <a:ext cx="8396223" cy="147875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3"/>
          <p:cNvSpPr txBox="1"/>
          <p:nvPr>
            <p:ph idx="1" type="body"/>
          </p:nvPr>
        </p:nvSpPr>
        <p:spPr>
          <a:xfrm rot="5400000">
            <a:off x="-1551352" y="2550327"/>
            <a:ext cx="8396223" cy="4350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とコンテンツ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" type="body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セクション見出し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/>
          <p:nvPr>
            <p:ph type="title"/>
          </p:nvPr>
        </p:nvSpPr>
        <p:spPr>
          <a:xfrm>
            <a:off x="467916" y="2470019"/>
            <a:ext cx="5915025" cy="41212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467916" y="6630289"/>
            <a:ext cx="5915025" cy="21672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2 つのコンテンツ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" type="body"/>
          </p:nvPr>
        </p:nvSpPr>
        <p:spPr>
          <a:xfrm>
            <a:off x="471488" y="2637436"/>
            <a:ext cx="2914650" cy="628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2" type="body"/>
          </p:nvPr>
        </p:nvSpPr>
        <p:spPr>
          <a:xfrm>
            <a:off x="3471863" y="2637436"/>
            <a:ext cx="2914650" cy="628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比較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472381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7"/>
          <p:cNvSpPr txBox="1"/>
          <p:nvPr>
            <p:ph idx="1" type="body"/>
          </p:nvPr>
        </p:nvSpPr>
        <p:spPr>
          <a:xfrm>
            <a:off x="472381" y="2428736"/>
            <a:ext cx="2901255" cy="11902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3" name="Google Shape;43;p7"/>
          <p:cNvSpPr txBox="1"/>
          <p:nvPr>
            <p:ph idx="2" type="body"/>
          </p:nvPr>
        </p:nvSpPr>
        <p:spPr>
          <a:xfrm>
            <a:off x="472381" y="3619022"/>
            <a:ext cx="2901255" cy="5323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7"/>
          <p:cNvSpPr txBox="1"/>
          <p:nvPr>
            <p:ph idx="3" type="body"/>
          </p:nvPr>
        </p:nvSpPr>
        <p:spPr>
          <a:xfrm>
            <a:off x="3471863" y="2428736"/>
            <a:ext cx="2915543" cy="119028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b="1" sz="150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b="1" sz="135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b="1" sz="1200"/>
            </a:lvl9pPr>
          </a:lstStyle>
          <a:p/>
        </p:txBody>
      </p:sp>
      <p:sp>
        <p:nvSpPr>
          <p:cNvPr id="45" name="Google Shape;45;p7"/>
          <p:cNvSpPr txBox="1"/>
          <p:nvPr>
            <p:ph idx="4" type="body"/>
          </p:nvPr>
        </p:nvSpPr>
        <p:spPr>
          <a:xfrm>
            <a:off x="3471863" y="3619022"/>
            <a:ext cx="2915543" cy="53230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のみ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8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白紙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付きのコンテンツ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472381" y="660506"/>
            <a:ext cx="2211884" cy="23117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2915543" y="1426511"/>
            <a:ext cx="3471863" cy="7040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6195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indent="-3429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2385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indent="-32385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indent="-32385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indent="-32385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indent="-32385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indent="-32385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472381" y="2972276"/>
            <a:ext cx="2211884" cy="55065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2" name="Google Shape;62;p10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タイトル付きの図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/>
          <p:nvPr>
            <p:ph type="title"/>
          </p:nvPr>
        </p:nvSpPr>
        <p:spPr>
          <a:xfrm>
            <a:off x="472381" y="660506"/>
            <a:ext cx="2211884" cy="231177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1"/>
          <p:cNvSpPr/>
          <p:nvPr>
            <p:ph idx="2" type="pic"/>
          </p:nvPr>
        </p:nvSpPr>
        <p:spPr>
          <a:xfrm>
            <a:off x="2915543" y="1426511"/>
            <a:ext cx="3471863" cy="70408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472381" y="2972276"/>
            <a:ext cx="2211884" cy="55065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indent="-228600" lvl="1" marL="914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indent="-228600" lvl="2" marL="1371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indent="-228600" lvl="4" marL="22860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indent="-228600" lvl="5" marL="27432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indent="-228600" lvl="6" marL="32004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indent="-228600" lvl="7" marL="3657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indent="-228600" lvl="8" marL="41148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/>
        </p:txBody>
      </p:sp>
      <p:sp>
        <p:nvSpPr>
          <p:cNvPr id="69" name="Google Shape;69;p11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title"/>
          </p:nvPr>
        </p:nvSpPr>
        <p:spPr>
          <a:xfrm>
            <a:off x="471488" y="527490"/>
            <a:ext cx="5915025" cy="191500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b="0" i="0" sz="3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" type="body"/>
          </p:nvPr>
        </p:nvSpPr>
        <p:spPr>
          <a:xfrm>
            <a:off x="471488" y="2637436"/>
            <a:ext cx="5915025" cy="628627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61950" lvl="0" marL="457200" marR="0" rt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2900" lvl="1" marL="914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3850" lvl="2" marL="1371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b="0" i="0" sz="15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4325" lvl="3" marL="1828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4325" lvl="4" marL="22860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4325" lvl="5" marL="27432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4325" lvl="6" marL="32004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4325" lvl="7" marL="36576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4325" lvl="8" marL="4114800" marR="0" rtl="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b="0" i="0" sz="13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471488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2271713" y="9182869"/>
            <a:ext cx="2314575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4843463" y="9182869"/>
            <a:ext cx="1543050" cy="5274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gradFill>
          <a:gsLst>
            <a:gs pos="0">
              <a:srgbClr val="F1FCC9"/>
            </a:gs>
            <a:gs pos="73000">
              <a:srgbClr val="FFF4A1"/>
            </a:gs>
            <a:gs pos="83000">
              <a:srgbClr val="FFEA7E"/>
            </a:gs>
            <a:gs pos="100000">
              <a:srgbClr val="FFD966"/>
            </a:gs>
          </a:gsLst>
          <a:lin ang="16200000" scaled="0"/>
        </a:gra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Google Shape;89;p1"/>
          <p:cNvCxnSpPr/>
          <p:nvPr/>
        </p:nvCxnSpPr>
        <p:spPr>
          <a:xfrm>
            <a:off x="1125415" y="2460920"/>
            <a:ext cx="5129548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0" name="Google Shape;90;p1"/>
          <p:cNvSpPr/>
          <p:nvPr/>
        </p:nvSpPr>
        <p:spPr>
          <a:xfrm>
            <a:off x="468446" y="2105628"/>
            <a:ext cx="954102" cy="369332"/>
          </a:xfrm>
          <a:prstGeom prst="rect">
            <a:avLst/>
          </a:prstGeom>
          <a:gradFill>
            <a:gsLst>
              <a:gs pos="0">
                <a:srgbClr val="B0500F"/>
              </a:gs>
              <a:gs pos="48000">
                <a:srgbClr val="ED8037"/>
              </a:gs>
              <a:gs pos="100000">
                <a:srgbClr val="F4B081"/>
              </a:gs>
            </a:gsLst>
            <a:lin ang="16200000" scaled="0"/>
          </a:gra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"/>
          <p:cNvSpPr txBox="1"/>
          <p:nvPr/>
        </p:nvSpPr>
        <p:spPr>
          <a:xfrm>
            <a:off x="468441" y="2089716"/>
            <a:ext cx="1054631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ja-JP" sz="20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開会式</a:t>
            </a:r>
            <a:endParaRPr b="1" i="0" sz="20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2" name="Google Shape;92;p1"/>
          <p:cNvGrpSpPr/>
          <p:nvPr/>
        </p:nvGrpSpPr>
        <p:grpSpPr>
          <a:xfrm>
            <a:off x="756450" y="247154"/>
            <a:ext cx="5514651" cy="1818623"/>
            <a:chOff x="756450" y="247154"/>
            <a:chExt cx="5514651" cy="1818623"/>
          </a:xfrm>
        </p:grpSpPr>
        <p:sp>
          <p:nvSpPr>
            <p:cNvPr id="93" name="Google Shape;93;p1"/>
            <p:cNvSpPr txBox="1"/>
            <p:nvPr/>
          </p:nvSpPr>
          <p:spPr>
            <a:xfrm>
              <a:off x="756450" y="247154"/>
              <a:ext cx="5514651" cy="64633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b="1" i="0" lang="ja-JP" sz="3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和歌山JRAT発足記念式典</a:t>
              </a:r>
              <a:endParaRPr b="1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"/>
            <p:cNvSpPr txBox="1"/>
            <p:nvPr/>
          </p:nvSpPr>
          <p:spPr>
            <a:xfrm>
              <a:off x="957626" y="746690"/>
              <a:ext cx="5237331" cy="52322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0" i="0" lang="ja-JP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令和元年</a:t>
              </a:r>
              <a:r>
                <a:rPr b="0" i="0" lang="ja-JP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11</a:t>
              </a:r>
              <a:r>
                <a:rPr b="0" i="0" lang="ja-JP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月</a:t>
              </a:r>
              <a:r>
                <a:rPr b="0" i="0" lang="ja-JP" sz="2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23</a:t>
              </a:r>
              <a:r>
                <a:rPr b="0" i="0" lang="ja-JP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日（土）</a:t>
              </a:r>
              <a:r>
                <a:rPr b="0" i="0" lang="ja-JP" sz="2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13:00‐15:00</a:t>
              </a:r>
              <a:endParaRPr b="0" i="0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5" name="Google Shape;95;p1"/>
            <p:cNvSpPr txBox="1"/>
            <p:nvPr/>
          </p:nvSpPr>
          <p:spPr>
            <a:xfrm>
              <a:off x="1199572" y="1204003"/>
              <a:ext cx="4522393" cy="86177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Arial"/>
                <a:buNone/>
              </a:pPr>
              <a:r>
                <a:rPr b="1" i="0" lang="ja-JP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和歌山県立医科大学 図書館棟３階 研修室</a:t>
              </a:r>
              <a:endPara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ja-JP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住所：和歌山県和歌山市紀三井寺811番地1</a:t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ja-JP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JRきのくに線 紀三井寺駅下車 徒歩約10分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96" name="Google Shape;96;p1"/>
          <p:cNvGrpSpPr/>
          <p:nvPr/>
        </p:nvGrpSpPr>
        <p:grpSpPr>
          <a:xfrm>
            <a:off x="468438" y="2118461"/>
            <a:ext cx="5786525" cy="1322068"/>
            <a:chOff x="468438" y="2118461"/>
            <a:chExt cx="5786525" cy="1322068"/>
          </a:xfrm>
        </p:grpSpPr>
        <p:grpSp>
          <p:nvGrpSpPr>
            <p:cNvPr id="97" name="Google Shape;97;p1"/>
            <p:cNvGrpSpPr/>
            <p:nvPr/>
          </p:nvGrpSpPr>
          <p:grpSpPr>
            <a:xfrm>
              <a:off x="468451" y="2118461"/>
              <a:ext cx="4551300" cy="897939"/>
              <a:chOff x="468451" y="2118461"/>
              <a:chExt cx="4551300" cy="897939"/>
            </a:xfrm>
          </p:grpSpPr>
          <p:sp>
            <p:nvSpPr>
              <p:cNvPr id="98" name="Google Shape;98;p1"/>
              <p:cNvSpPr txBox="1"/>
              <p:nvPr/>
            </p:nvSpPr>
            <p:spPr>
              <a:xfrm>
                <a:off x="1523072" y="2118461"/>
                <a:ext cx="311495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b="0" i="0" lang="ja-JP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開会挨拶　 13:00〜13:05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9" name="Google Shape;99;p1"/>
              <p:cNvSpPr txBox="1"/>
              <p:nvPr/>
            </p:nvSpPr>
            <p:spPr>
              <a:xfrm>
                <a:off x="468451" y="2493200"/>
                <a:ext cx="45513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b="0" i="0" lang="ja-JP" sz="1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和歌山JRAT代表</a:t>
                </a:r>
                <a:endParaRPr b="0" i="0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ja-JP" sz="16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峠 康</a:t>
                </a:r>
                <a:r>
                  <a:rPr b="0" i="0" lang="ja-JP" sz="1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（和歌山労災病院 リハビリテーション科　第二部長 ）</a:t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00" name="Google Shape;100;p1"/>
            <p:cNvGrpSpPr/>
            <p:nvPr/>
          </p:nvGrpSpPr>
          <p:grpSpPr>
            <a:xfrm>
              <a:off x="468438" y="3040419"/>
              <a:ext cx="5786525" cy="400110"/>
              <a:chOff x="468438" y="3169626"/>
              <a:chExt cx="5786525" cy="400110"/>
            </a:xfrm>
          </p:grpSpPr>
          <p:grpSp>
            <p:nvGrpSpPr>
              <p:cNvPr id="101" name="Google Shape;101;p1"/>
              <p:cNvGrpSpPr/>
              <p:nvPr/>
            </p:nvGrpSpPr>
            <p:grpSpPr>
              <a:xfrm>
                <a:off x="468446" y="3195390"/>
                <a:ext cx="5786517" cy="369332"/>
                <a:chOff x="468446" y="3372879"/>
                <a:chExt cx="5786517" cy="369332"/>
              </a:xfrm>
            </p:grpSpPr>
            <p:cxnSp>
              <p:nvCxnSpPr>
                <p:cNvPr id="102" name="Google Shape;102;p1"/>
                <p:cNvCxnSpPr/>
                <p:nvPr/>
              </p:nvCxnSpPr>
              <p:spPr>
                <a:xfrm>
                  <a:off x="1125415" y="3733333"/>
                  <a:ext cx="5129548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accent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sp>
              <p:nvSpPr>
                <p:cNvPr id="103" name="Google Shape;103;p1"/>
                <p:cNvSpPr/>
                <p:nvPr/>
              </p:nvSpPr>
              <p:spPr>
                <a:xfrm>
                  <a:off x="468446" y="3372879"/>
                  <a:ext cx="954102" cy="369332"/>
                </a:xfrm>
                <a:prstGeom prst="rect">
                  <a:avLst/>
                </a:prstGeom>
                <a:gradFill>
                  <a:gsLst>
                    <a:gs pos="0">
                      <a:srgbClr val="B0500F"/>
                    </a:gs>
                    <a:gs pos="48000">
                      <a:srgbClr val="ED8037"/>
                    </a:gs>
                    <a:gs pos="100000">
                      <a:srgbClr val="F4B081"/>
                    </a:gs>
                  </a:gsLst>
                  <a:lin ang="16200000" scaled="0"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sp>
            <p:nvSpPr>
              <p:cNvPr id="104" name="Google Shape;104;p1"/>
              <p:cNvSpPr txBox="1"/>
              <p:nvPr/>
            </p:nvSpPr>
            <p:spPr>
              <a:xfrm>
                <a:off x="468438" y="3169626"/>
                <a:ext cx="954107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b="1" i="0" lang="ja-JP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第一部</a:t>
                </a:r>
                <a:endParaRPr b="1" i="0" sz="20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5" name="Google Shape;105;p1"/>
              <p:cNvSpPr txBox="1"/>
              <p:nvPr/>
            </p:nvSpPr>
            <p:spPr>
              <a:xfrm>
                <a:off x="1523071" y="3193090"/>
                <a:ext cx="3114955" cy="3693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b="0" i="0" lang="ja-JP" sz="18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基調講演　 13:05〜14:05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106" name="Google Shape;106;p1"/>
          <p:cNvGrpSpPr/>
          <p:nvPr/>
        </p:nvGrpSpPr>
        <p:grpSpPr>
          <a:xfrm>
            <a:off x="464500" y="5735850"/>
            <a:ext cx="6085475" cy="2286806"/>
            <a:chOff x="464500" y="5735850"/>
            <a:chExt cx="6085475" cy="2286806"/>
          </a:xfrm>
        </p:grpSpPr>
        <p:grpSp>
          <p:nvGrpSpPr>
            <p:cNvPr id="107" name="Google Shape;107;p1"/>
            <p:cNvGrpSpPr/>
            <p:nvPr/>
          </p:nvGrpSpPr>
          <p:grpSpPr>
            <a:xfrm>
              <a:off x="464500" y="6594471"/>
              <a:ext cx="5790463" cy="943609"/>
              <a:chOff x="464500" y="6477241"/>
              <a:chExt cx="5790463" cy="943609"/>
            </a:xfrm>
          </p:grpSpPr>
          <p:grpSp>
            <p:nvGrpSpPr>
              <p:cNvPr id="108" name="Google Shape;108;p1"/>
              <p:cNvGrpSpPr/>
              <p:nvPr/>
            </p:nvGrpSpPr>
            <p:grpSpPr>
              <a:xfrm>
                <a:off x="468446" y="6499114"/>
                <a:ext cx="5786517" cy="369332"/>
                <a:chOff x="468446" y="3372879"/>
                <a:chExt cx="5786517" cy="369332"/>
              </a:xfrm>
            </p:grpSpPr>
            <p:cxnSp>
              <p:nvCxnSpPr>
                <p:cNvPr id="109" name="Google Shape;109;p1"/>
                <p:cNvCxnSpPr/>
                <p:nvPr/>
              </p:nvCxnSpPr>
              <p:spPr>
                <a:xfrm>
                  <a:off x="1125415" y="3733387"/>
                  <a:ext cx="5129548" cy="0"/>
                </a:xfrm>
                <a:prstGeom prst="straightConnector1">
                  <a:avLst/>
                </a:prstGeom>
                <a:noFill/>
                <a:ln cap="flat" cmpd="sng" w="19050">
                  <a:solidFill>
                    <a:schemeClr val="accent2"/>
                  </a:solidFill>
                  <a:prstDash val="solid"/>
                  <a:miter lim="800000"/>
                  <a:headEnd len="sm" w="sm" type="none"/>
                  <a:tailEnd len="sm" w="sm" type="none"/>
                </a:ln>
              </p:spPr>
            </p:cxnSp>
            <p:sp>
              <p:nvSpPr>
                <p:cNvPr id="110" name="Google Shape;110;p1"/>
                <p:cNvSpPr/>
                <p:nvPr/>
              </p:nvSpPr>
              <p:spPr>
                <a:xfrm>
                  <a:off x="468446" y="3372879"/>
                  <a:ext cx="954102" cy="369332"/>
                </a:xfrm>
                <a:prstGeom prst="rect">
                  <a:avLst/>
                </a:prstGeom>
                <a:gradFill>
                  <a:gsLst>
                    <a:gs pos="0">
                      <a:srgbClr val="B0500F"/>
                    </a:gs>
                    <a:gs pos="48000">
                      <a:srgbClr val="ED8037"/>
                    </a:gs>
                    <a:gs pos="100000">
                      <a:srgbClr val="F4B081"/>
                    </a:gs>
                  </a:gsLst>
                  <a:lin ang="16200000" scaled="0"/>
                </a:gradFill>
                <a:ln>
                  <a:noFill/>
                </a:ln>
              </p:spPr>
              <p:txBody>
                <a:bodyPr anchorCtr="0" anchor="ctr" bIns="45700" lIns="91425" spcFirstLastPara="1" rIns="91425" wrap="square" tIns="45700">
                  <a:noAutofit/>
                </a:bodyPr>
                <a:lstStyle/>
                <a:p>
                  <a:pPr indent="0" lvl="0" marL="0" marR="0" rtl="0" algn="ctr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t/>
                  </a:r>
                  <a:endParaRPr b="0" i="0" sz="1800" u="none" cap="none" strike="noStrike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</p:grpSp>
          <p:grpSp>
            <p:nvGrpSpPr>
              <p:cNvPr id="111" name="Google Shape;111;p1"/>
              <p:cNvGrpSpPr/>
              <p:nvPr/>
            </p:nvGrpSpPr>
            <p:grpSpPr>
              <a:xfrm>
                <a:off x="468438" y="6477241"/>
                <a:ext cx="4169588" cy="400110"/>
                <a:chOff x="468438" y="6773395"/>
                <a:chExt cx="4169588" cy="400110"/>
              </a:xfrm>
            </p:grpSpPr>
            <p:sp>
              <p:nvSpPr>
                <p:cNvPr id="112" name="Google Shape;112;p1"/>
                <p:cNvSpPr txBox="1"/>
                <p:nvPr/>
              </p:nvSpPr>
              <p:spPr>
                <a:xfrm>
                  <a:off x="1523071" y="6790304"/>
                  <a:ext cx="3114955" cy="36933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1800"/>
                    <a:buFont typeface="Arial"/>
                    <a:buNone/>
                  </a:pPr>
                  <a:r>
                    <a:rPr b="0" i="0" lang="ja-JP" sz="1800" u="none" cap="none" strike="noStrike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閉会挨拶　 14:55〜15:00</a:t>
                  </a:r>
                  <a:endParaRPr b="0" i="0" sz="1400" u="none" cap="none" strike="noStrike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113" name="Google Shape;113;p1"/>
                <p:cNvSpPr txBox="1"/>
                <p:nvPr/>
              </p:nvSpPr>
              <p:spPr>
                <a:xfrm>
                  <a:off x="468438" y="6773395"/>
                  <a:ext cx="954107" cy="40011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45700" lIns="91425" spcFirstLastPara="1" rIns="91425" wrap="square" tIns="45700">
                  <a:spAutoFit/>
                </a:bodyPr>
                <a:lstStyle/>
                <a:p>
                  <a:pPr indent="0" lvl="0" marL="0" marR="0" rtl="0" algn="l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000000"/>
                    </a:buClr>
                    <a:buSzPts val="2000"/>
                    <a:buFont typeface="Arial"/>
                    <a:buNone/>
                  </a:pPr>
                  <a:r>
                    <a:rPr b="1" i="0" lang="ja-JP" sz="2000" u="none" cap="none" strike="noStrike">
                      <a:solidFill>
                        <a:schemeClr val="lt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閉会式</a:t>
                  </a:r>
                  <a:endParaRPr b="1" i="0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sp>
            <p:nvSpPr>
              <p:cNvPr id="114" name="Google Shape;114;p1"/>
              <p:cNvSpPr txBox="1"/>
              <p:nvPr/>
            </p:nvSpPr>
            <p:spPr>
              <a:xfrm>
                <a:off x="464500" y="6897670"/>
                <a:ext cx="5212500" cy="5231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rPr lang="ja-JP" sz="1200">
                    <a:solidFill>
                      <a:schemeClr val="dk1"/>
                    </a:solidFill>
                  </a:rPr>
                  <a:t>和歌山</a:t>
                </a:r>
                <a:r>
                  <a:rPr b="0" i="0" lang="ja-JP" sz="1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リハビリテーション</a:t>
                </a:r>
                <a:r>
                  <a:rPr lang="ja-JP" sz="1200">
                    <a:solidFill>
                      <a:schemeClr val="dk1"/>
                    </a:solidFill>
                  </a:rPr>
                  <a:t>医学</a:t>
                </a:r>
                <a:r>
                  <a:rPr b="0" i="0" lang="ja-JP" sz="1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研究会代表</a:t>
                </a:r>
                <a:endParaRPr b="0" i="0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ja-JP" sz="16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田島 文博</a:t>
                </a:r>
                <a:r>
                  <a:rPr b="0" i="0" lang="ja-JP" sz="1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（和歌山県立医科大学 リハビリテーション医学講座　教授）</a:t>
                </a:r>
                <a:endParaRPr b="0" i="0" sz="18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5" name="Google Shape;115;p1"/>
            <p:cNvGrpSpPr/>
            <p:nvPr/>
          </p:nvGrpSpPr>
          <p:grpSpPr>
            <a:xfrm>
              <a:off x="3890175" y="7567856"/>
              <a:ext cx="2659800" cy="454800"/>
              <a:chOff x="2836985" y="7689271"/>
              <a:chExt cx="2659800" cy="454800"/>
            </a:xfrm>
          </p:grpSpPr>
          <p:sp>
            <p:nvSpPr>
              <p:cNvPr id="116" name="Google Shape;116;p1"/>
              <p:cNvSpPr/>
              <p:nvPr/>
            </p:nvSpPr>
            <p:spPr>
              <a:xfrm>
                <a:off x="2836985" y="7689271"/>
                <a:ext cx="2657700" cy="454800"/>
              </a:xfrm>
              <a:prstGeom prst="rect">
                <a:avLst/>
              </a:prstGeom>
              <a:gradFill>
                <a:gsLst>
                  <a:gs pos="0">
                    <a:srgbClr val="B0500F"/>
                  </a:gs>
                  <a:gs pos="48000">
                    <a:srgbClr val="ED8037"/>
                  </a:gs>
                  <a:gs pos="100000">
                    <a:srgbClr val="F4B081"/>
                  </a:gs>
                </a:gsLst>
                <a:lin ang="162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t/>
                </a:r>
                <a:endParaRPr b="0" i="0" sz="1800" u="none" cap="none" strike="noStrik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1"/>
              <p:cNvSpPr txBox="1"/>
              <p:nvPr/>
            </p:nvSpPr>
            <p:spPr>
              <a:xfrm>
                <a:off x="2836985" y="7728930"/>
                <a:ext cx="26598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800"/>
                  <a:buFont typeface="Arial"/>
                  <a:buNone/>
                </a:pPr>
                <a:r>
                  <a:rPr b="1" i="0" lang="ja-JP" sz="18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  懇親会 15:00〜17:00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8" name="Google Shape;118;p1"/>
            <p:cNvGrpSpPr/>
            <p:nvPr/>
          </p:nvGrpSpPr>
          <p:grpSpPr>
            <a:xfrm>
              <a:off x="468437" y="5735850"/>
              <a:ext cx="5846330" cy="701841"/>
              <a:chOff x="468437" y="5019800"/>
              <a:chExt cx="5846330" cy="701841"/>
            </a:xfrm>
          </p:grpSpPr>
          <p:grpSp>
            <p:nvGrpSpPr>
              <p:cNvPr id="119" name="Google Shape;119;p1"/>
              <p:cNvGrpSpPr/>
              <p:nvPr/>
            </p:nvGrpSpPr>
            <p:grpSpPr>
              <a:xfrm>
                <a:off x="468446" y="5019800"/>
                <a:ext cx="5846321" cy="701841"/>
                <a:chOff x="468446" y="4828410"/>
                <a:chExt cx="5846321" cy="701841"/>
              </a:xfrm>
            </p:grpSpPr>
            <p:grpSp>
              <p:nvGrpSpPr>
                <p:cNvPr id="120" name="Google Shape;120;p1"/>
                <p:cNvGrpSpPr/>
                <p:nvPr/>
              </p:nvGrpSpPr>
              <p:grpSpPr>
                <a:xfrm>
                  <a:off x="1523071" y="4828410"/>
                  <a:ext cx="4791696" cy="701841"/>
                  <a:chOff x="1523071" y="4828410"/>
                  <a:chExt cx="4791696" cy="701841"/>
                </a:xfrm>
              </p:grpSpPr>
              <p:sp>
                <p:nvSpPr>
                  <p:cNvPr id="121" name="Google Shape;121;p1"/>
                  <p:cNvSpPr txBox="1"/>
                  <p:nvPr/>
                </p:nvSpPr>
                <p:spPr>
                  <a:xfrm>
                    <a:off x="1523071" y="4828410"/>
                    <a:ext cx="4791696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sp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r>
                      <a:rPr b="0" i="0" lang="ja-JP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和歌山JRATのご紹介　     14:05〜14:35</a:t>
                    </a:r>
                    <a:endParaRPr b="0" i="0" sz="14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  <p:sp>
                <p:nvSpPr>
                  <p:cNvPr id="122" name="Google Shape;122;p1"/>
                  <p:cNvSpPr txBox="1"/>
                  <p:nvPr/>
                </p:nvSpPr>
                <p:spPr>
                  <a:xfrm>
                    <a:off x="1523071" y="5160919"/>
                    <a:ext cx="4791696" cy="369332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45700" lIns="91425" spcFirstLastPara="1" rIns="91425" wrap="square" tIns="45700">
                    <a:spAutoFit/>
                  </a:bodyPr>
                  <a:lstStyle/>
                  <a:p>
                    <a:pPr indent="0" lvl="0" marL="0" marR="0" rtl="0" algn="l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r>
                      <a:rPr b="0" i="0" lang="ja-JP" sz="1800" u="none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rPr>
                      <a:t>和歌山JRAT発足調印式　  14:35〜14:55</a:t>
                    </a:r>
                    <a:endParaRPr b="0" i="0" sz="1400" u="none" cap="none" strike="noStrike">
                      <a:solidFill>
                        <a:srgbClr val="000000"/>
                      </a:solidFill>
                      <a:latin typeface="Arial"/>
                      <a:ea typeface="Arial"/>
                      <a:cs typeface="Arial"/>
                      <a:sym typeface="Arial"/>
                    </a:endParaRPr>
                  </a:p>
                </p:txBody>
              </p:sp>
            </p:grpSp>
            <p:grpSp>
              <p:nvGrpSpPr>
                <p:cNvPr id="123" name="Google Shape;123;p1"/>
                <p:cNvGrpSpPr/>
                <p:nvPr/>
              </p:nvGrpSpPr>
              <p:grpSpPr>
                <a:xfrm>
                  <a:off x="468446" y="4828411"/>
                  <a:ext cx="5786517" cy="692682"/>
                  <a:chOff x="468446" y="3049530"/>
                  <a:chExt cx="5786517" cy="692682"/>
                </a:xfrm>
              </p:grpSpPr>
              <p:cxnSp>
                <p:nvCxnSpPr>
                  <p:cNvPr id="124" name="Google Shape;124;p1"/>
                  <p:cNvCxnSpPr/>
                  <p:nvPr/>
                </p:nvCxnSpPr>
                <p:spPr>
                  <a:xfrm>
                    <a:off x="1125415" y="3382038"/>
                    <a:ext cx="5129548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accent2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  <p:cxnSp>
                <p:nvCxnSpPr>
                  <p:cNvPr id="125" name="Google Shape;125;p1"/>
                  <p:cNvCxnSpPr/>
                  <p:nvPr/>
                </p:nvCxnSpPr>
                <p:spPr>
                  <a:xfrm>
                    <a:off x="1125415" y="3732541"/>
                    <a:ext cx="5129548" cy="0"/>
                  </a:xfrm>
                  <a:prstGeom prst="straightConnector1">
                    <a:avLst/>
                  </a:prstGeom>
                  <a:noFill/>
                  <a:ln cap="flat" cmpd="sng" w="19050">
                    <a:solidFill>
                      <a:schemeClr val="accent2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</p:spPr>
              </p:cxnSp>
              <p:sp>
                <p:nvSpPr>
                  <p:cNvPr id="126" name="Google Shape;126;p1"/>
                  <p:cNvSpPr/>
                  <p:nvPr/>
                </p:nvSpPr>
                <p:spPr>
                  <a:xfrm>
                    <a:off x="468446" y="3049530"/>
                    <a:ext cx="954102" cy="692682"/>
                  </a:xfrm>
                  <a:prstGeom prst="rect">
                    <a:avLst/>
                  </a:prstGeom>
                  <a:gradFill>
                    <a:gsLst>
                      <a:gs pos="0">
                        <a:srgbClr val="B0500F"/>
                      </a:gs>
                      <a:gs pos="48000">
                        <a:srgbClr val="ED8037"/>
                      </a:gs>
                      <a:gs pos="100000">
                        <a:srgbClr val="F4B081"/>
                      </a:gs>
                    </a:gsLst>
                    <a:lin ang="16200000" scaled="0"/>
                  </a:gradFill>
                  <a:ln>
                    <a:noFill/>
                  </a:ln>
                </p:spPr>
                <p:txBody>
                  <a:bodyPr anchorCtr="0" anchor="ctr" bIns="45700" lIns="91425" spcFirstLastPara="1" rIns="91425" wrap="square" tIns="45700">
                    <a:noAutofit/>
                  </a:bodyPr>
                  <a:lstStyle/>
                  <a:p>
                    <a:pPr indent="0" lvl="0" marL="0" marR="0" rtl="0" algn="ctr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>
                        <a:srgbClr val="000000"/>
                      </a:buClr>
                      <a:buSzPts val="1800"/>
                      <a:buFont typeface="Arial"/>
                      <a:buNone/>
                    </a:pPr>
                    <a:r>
                      <a:t/>
                    </a:r>
                    <a:endParaRPr b="0" i="0" sz="1800" u="none" cap="none" strike="noStrike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</p:grpSp>
          </p:grpSp>
          <p:sp>
            <p:nvSpPr>
              <p:cNvPr id="127" name="Google Shape;127;p1"/>
              <p:cNvSpPr txBox="1"/>
              <p:nvPr/>
            </p:nvSpPr>
            <p:spPr>
              <a:xfrm>
                <a:off x="468437" y="5150526"/>
                <a:ext cx="954107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b="1" i="0" lang="ja-JP" sz="2000" u="none" cap="none" strike="noStrike">
                    <a:solidFill>
                      <a:schemeClr val="lt1"/>
                    </a:solidFill>
                    <a:latin typeface="Arial"/>
                    <a:ea typeface="Arial"/>
                    <a:cs typeface="Arial"/>
                    <a:sym typeface="Arial"/>
                  </a:rPr>
                  <a:t>第二部</a:t>
                </a:r>
                <a:endParaRPr b="1" i="0" sz="24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28" name="Google Shape;128;p1"/>
          <p:cNvSpPr/>
          <p:nvPr/>
        </p:nvSpPr>
        <p:spPr>
          <a:xfrm>
            <a:off x="0" y="8124495"/>
            <a:ext cx="6858000" cy="179229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"/>
          <p:cNvSpPr/>
          <p:nvPr/>
        </p:nvSpPr>
        <p:spPr>
          <a:xfrm>
            <a:off x="178399" y="8177813"/>
            <a:ext cx="1545520" cy="608475"/>
          </a:xfrm>
          <a:prstGeom prst="homePlate">
            <a:avLst>
              <a:gd fmla="val 31189" name="adj"/>
            </a:avLst>
          </a:prstGeom>
          <a:noFill/>
          <a:ln cap="flat" cmpd="sng" w="12700">
            <a:solidFill>
              <a:srgbClr val="FF4D19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0" name="Google Shape;130;p1"/>
          <p:cNvGrpSpPr/>
          <p:nvPr/>
        </p:nvGrpSpPr>
        <p:grpSpPr>
          <a:xfrm>
            <a:off x="49548" y="8179958"/>
            <a:ext cx="6955750" cy="1160287"/>
            <a:chOff x="49548" y="8179958"/>
            <a:chExt cx="6955750" cy="1160287"/>
          </a:xfrm>
        </p:grpSpPr>
        <p:grpSp>
          <p:nvGrpSpPr>
            <p:cNvPr id="131" name="Google Shape;131;p1"/>
            <p:cNvGrpSpPr/>
            <p:nvPr/>
          </p:nvGrpSpPr>
          <p:grpSpPr>
            <a:xfrm>
              <a:off x="186834" y="8179958"/>
              <a:ext cx="6615875" cy="643500"/>
              <a:chOff x="186834" y="8179958"/>
              <a:chExt cx="6615875" cy="643500"/>
            </a:xfrm>
          </p:grpSpPr>
          <p:sp>
            <p:nvSpPr>
              <p:cNvPr id="132" name="Google Shape;132;p1"/>
              <p:cNvSpPr txBox="1"/>
              <p:nvPr/>
            </p:nvSpPr>
            <p:spPr>
              <a:xfrm>
                <a:off x="186834" y="8179958"/>
                <a:ext cx="141577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ja-JP" sz="16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参加申し込み</a:t>
                </a:r>
                <a:endParaRPr b="0" i="0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3" name="Google Shape;133;p1"/>
              <p:cNvSpPr txBox="1"/>
              <p:nvPr/>
            </p:nvSpPr>
            <p:spPr>
              <a:xfrm>
                <a:off x="186834" y="8447734"/>
                <a:ext cx="1415772" cy="33855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ja-JP" sz="16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お問い合わせ</a:t>
                </a:r>
                <a:endParaRPr b="0" i="0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4" name="Google Shape;134;p1"/>
              <p:cNvSpPr txBox="1"/>
              <p:nvPr/>
            </p:nvSpPr>
            <p:spPr>
              <a:xfrm>
                <a:off x="1716209" y="8484758"/>
                <a:ext cx="50865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ja-JP" sz="16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メール：wakayama.jrat@gmail.com    </a:t>
                </a:r>
                <a:endParaRPr b="0" i="0" sz="1400" u="none" cap="none" strike="noStrik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5" name="Google Shape;135;p1"/>
              <p:cNvSpPr txBox="1"/>
              <p:nvPr/>
            </p:nvSpPr>
            <p:spPr>
              <a:xfrm>
                <a:off x="1713398" y="8217155"/>
                <a:ext cx="4357200" cy="3387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ja-JP" sz="16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参加費：無料　　　締切：10月25日（金）</a:t>
                </a:r>
                <a:endParaRPr b="0" i="0" sz="14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t/>
                </a:r>
                <a:endParaRPr b="0" i="0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36" name="Google Shape;136;p1"/>
            <p:cNvSpPr txBox="1"/>
            <p:nvPr/>
          </p:nvSpPr>
          <p:spPr>
            <a:xfrm>
              <a:off x="49548" y="8786288"/>
              <a:ext cx="6955750" cy="55395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＊参加希望の方は、氏名・所属・職種・メールアドレス・懇親会参加の有無を記載しメールで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000"/>
                <a:buFont typeface="Arial"/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　申し込み頂くか、QRコードより申し込みをしてください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0" i="0" lang="ja-JP" sz="1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＊締切日を過ぎて参加希望の方は直接メールで問い合わせください</a:t>
              </a:r>
              <a:endPara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7" name="Google Shape;137;p1"/>
          <p:cNvSpPr txBox="1"/>
          <p:nvPr/>
        </p:nvSpPr>
        <p:spPr>
          <a:xfrm>
            <a:off x="60050" y="9340245"/>
            <a:ext cx="6798000" cy="5539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主催：和歌山JRAT協議会（和歌山県リハビリテーション医学研究会・公益社団法人和歌山県理学療法士協会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一般社団法人和歌山県作業療法士会・一般社団法人和歌山県言語聴覚士会・和歌山県介護福祉士会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b="0" i="0" lang="ja-JP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一般社団法人和歌山県介護支援専門員協会・和歌山医療社会事業協会・公益社団法人和歌山県病院協会）</a:t>
            </a:r>
            <a:endParaRPr b="0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38" name="Google Shape;138;p1"/>
          <p:cNvGrpSpPr/>
          <p:nvPr/>
        </p:nvGrpSpPr>
        <p:grpSpPr>
          <a:xfrm>
            <a:off x="343676" y="4779605"/>
            <a:ext cx="5851069" cy="1065878"/>
            <a:chOff x="343676" y="4779605"/>
            <a:chExt cx="5851069" cy="1065878"/>
          </a:xfrm>
        </p:grpSpPr>
        <p:grpSp>
          <p:nvGrpSpPr>
            <p:cNvPr id="139" name="Google Shape;139;p1"/>
            <p:cNvGrpSpPr/>
            <p:nvPr/>
          </p:nvGrpSpPr>
          <p:grpSpPr>
            <a:xfrm>
              <a:off x="343676" y="4779605"/>
              <a:ext cx="5314200" cy="1065878"/>
              <a:chOff x="343676" y="4779605"/>
              <a:chExt cx="5314200" cy="1065878"/>
            </a:xfrm>
          </p:grpSpPr>
          <p:sp>
            <p:nvSpPr>
              <p:cNvPr id="140" name="Google Shape;140;p1"/>
              <p:cNvSpPr txBox="1"/>
              <p:nvPr/>
            </p:nvSpPr>
            <p:spPr>
              <a:xfrm>
                <a:off x="343676" y="4779605"/>
                <a:ext cx="5314200" cy="400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2000"/>
                  <a:buFont typeface="Arial"/>
                  <a:buNone/>
                </a:pPr>
                <a:r>
                  <a:rPr b="0" i="0" lang="ja-JP" sz="20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「JRATの活動の実際」</a:t>
                </a:r>
                <a:endParaRPr b="0" i="0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1" name="Google Shape;141;p1"/>
              <p:cNvSpPr txBox="1"/>
              <p:nvPr/>
            </p:nvSpPr>
            <p:spPr>
              <a:xfrm>
                <a:off x="468440" y="5075983"/>
                <a:ext cx="4968900" cy="769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ja-JP" sz="16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講師：</a:t>
                </a:r>
                <a:r>
                  <a:rPr b="0" i="0" lang="ja-JP" sz="1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JRAT副代表</a:t>
                </a:r>
                <a:endParaRPr b="0" i="0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600"/>
                  <a:buFont typeface="Arial"/>
                  <a:buNone/>
                </a:pPr>
                <a:r>
                  <a:rPr b="0" i="0" lang="ja-JP" sz="16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近藤 国嗣先生</a:t>
                </a:r>
                <a:r>
                  <a:rPr b="0" i="0" lang="ja-JP" sz="1200" u="none" cap="none" strike="noStrike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（東京湾岸リハビリテーション病院　院長）</a:t>
                </a:r>
                <a:endParaRPr b="0" i="0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200"/>
                  <a:buFont typeface="Arial"/>
                  <a:buNone/>
                </a:pPr>
                <a:r>
                  <a:t/>
                </a:r>
                <a:endParaRPr b="0" i="0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pic>
          <p:nvPicPr>
            <p:cNvPr id="142" name="Google Shape;142;p1"/>
            <p:cNvPicPr preferRelativeResize="0"/>
            <p:nvPr/>
          </p:nvPicPr>
          <p:blipFill rotWithShape="1">
            <a:blip r:embed="rId3">
              <a:alphaModFix/>
            </a:blip>
            <a:srcRect b="8224" l="10517" r="8848" t="1"/>
            <a:stretch/>
          </p:blipFill>
          <p:spPr>
            <a:xfrm>
              <a:off x="5496687" y="4802003"/>
              <a:ext cx="698058" cy="854836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143" name="Google Shape;143;p1"/>
          <p:cNvGrpSpPr/>
          <p:nvPr/>
        </p:nvGrpSpPr>
        <p:grpSpPr>
          <a:xfrm>
            <a:off x="343676" y="3477447"/>
            <a:ext cx="6514464" cy="1390931"/>
            <a:chOff x="343676" y="3477447"/>
            <a:chExt cx="6514464" cy="1390931"/>
          </a:xfrm>
        </p:grpSpPr>
        <p:sp>
          <p:nvSpPr>
            <p:cNvPr id="144" name="Google Shape;144;p1"/>
            <p:cNvSpPr txBox="1"/>
            <p:nvPr/>
          </p:nvSpPr>
          <p:spPr>
            <a:xfrm>
              <a:off x="343676" y="3477447"/>
              <a:ext cx="5057795" cy="707886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「大規模災害リハビリテーション支援関連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000"/>
                <a:buFont typeface="Arial"/>
                <a:buNone/>
              </a:pPr>
              <a:r>
                <a:rPr b="0" i="0" lang="ja-JP" sz="20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　団体協議会 JRAT概要」</a:t>
              </a:r>
              <a:endPara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1"/>
            <p:cNvSpPr txBox="1"/>
            <p:nvPr/>
          </p:nvSpPr>
          <p:spPr>
            <a:xfrm>
              <a:off x="468440" y="4098878"/>
              <a:ext cx="6389700" cy="769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ja-JP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講師：</a:t>
              </a:r>
              <a:r>
                <a:rPr b="0" i="0" lang="ja-JP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JRAT代表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600"/>
                <a:buFont typeface="Arial"/>
                <a:buNone/>
              </a:pPr>
              <a:r>
                <a:rPr b="0" i="0" lang="ja-JP" sz="16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栗原 正紀先生</a:t>
              </a:r>
              <a:r>
                <a:rPr b="0" i="0" lang="ja-JP" sz="1200" u="none" cap="none" strike="noStrik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（長崎リハビリテーション病院　理事長）</a:t>
              </a:r>
              <a:endPara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200"/>
                <a:buFont typeface="Arial"/>
                <a:buNone/>
              </a:pPr>
              <a:r>
                <a:t/>
              </a:r>
              <a:endPara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descr="栗原写真" id="146" name="Google Shape;146;p1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5506803" y="3575036"/>
              <a:ext cx="666408" cy="100311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47" name="Google Shape;147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95090" y="8400238"/>
            <a:ext cx="668178" cy="6532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テーマ">
  <a:themeElements>
    <a:clrScheme name="Office テーマ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2019-05-27T10:53:08Z</dcterms:created>
  <dc:creator>島 大智</dc:creator>
</cp:coreProperties>
</file>