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9" r:id="rId2"/>
  </p:sldIdLst>
  <p:sldSz cx="7559675" cy="10691813"/>
  <p:notesSz cx="6807200" cy="9939338"/>
  <p:custDataLst>
    <p:tags r:id="rId5"/>
  </p:custDataLst>
  <p:defaultTextStyle>
    <a:defPPr>
      <a:defRPr lang="ja-JP"/>
    </a:defPPr>
    <a:lvl1pPr marL="0" algn="l" defTabSz="995507" rtl="0" eaLnBrk="1" latinLnBrk="0" hangingPunct="1">
      <a:defRPr kumimoji="1" sz="1960" kern="1200">
        <a:solidFill>
          <a:schemeClr val="tx1"/>
        </a:solidFill>
        <a:latin typeface="+mn-lt"/>
        <a:ea typeface="+mn-ea"/>
        <a:cs typeface="+mn-cs"/>
      </a:defRPr>
    </a:lvl1pPr>
    <a:lvl2pPr marL="497754" algn="l" defTabSz="995507" rtl="0" eaLnBrk="1" latinLnBrk="0" hangingPunct="1">
      <a:defRPr kumimoji="1" sz="1960" kern="1200">
        <a:solidFill>
          <a:schemeClr val="tx1"/>
        </a:solidFill>
        <a:latin typeface="+mn-lt"/>
        <a:ea typeface="+mn-ea"/>
        <a:cs typeface="+mn-cs"/>
      </a:defRPr>
    </a:lvl2pPr>
    <a:lvl3pPr marL="995507" algn="l" defTabSz="995507" rtl="0" eaLnBrk="1" latinLnBrk="0" hangingPunct="1">
      <a:defRPr kumimoji="1" sz="1960" kern="1200">
        <a:solidFill>
          <a:schemeClr val="tx1"/>
        </a:solidFill>
        <a:latin typeface="+mn-lt"/>
        <a:ea typeface="+mn-ea"/>
        <a:cs typeface="+mn-cs"/>
      </a:defRPr>
    </a:lvl3pPr>
    <a:lvl4pPr marL="1493261" algn="l" defTabSz="995507" rtl="0" eaLnBrk="1" latinLnBrk="0" hangingPunct="1">
      <a:defRPr kumimoji="1" sz="1960" kern="1200">
        <a:solidFill>
          <a:schemeClr val="tx1"/>
        </a:solidFill>
        <a:latin typeface="+mn-lt"/>
        <a:ea typeface="+mn-ea"/>
        <a:cs typeface="+mn-cs"/>
      </a:defRPr>
    </a:lvl4pPr>
    <a:lvl5pPr marL="1991015" algn="l" defTabSz="995507" rtl="0" eaLnBrk="1" latinLnBrk="0" hangingPunct="1">
      <a:defRPr kumimoji="1" sz="1960" kern="1200">
        <a:solidFill>
          <a:schemeClr val="tx1"/>
        </a:solidFill>
        <a:latin typeface="+mn-lt"/>
        <a:ea typeface="+mn-ea"/>
        <a:cs typeface="+mn-cs"/>
      </a:defRPr>
    </a:lvl5pPr>
    <a:lvl6pPr marL="2488768" algn="l" defTabSz="995507" rtl="0" eaLnBrk="1" latinLnBrk="0" hangingPunct="1">
      <a:defRPr kumimoji="1" sz="1960" kern="1200">
        <a:solidFill>
          <a:schemeClr val="tx1"/>
        </a:solidFill>
        <a:latin typeface="+mn-lt"/>
        <a:ea typeface="+mn-ea"/>
        <a:cs typeface="+mn-cs"/>
      </a:defRPr>
    </a:lvl6pPr>
    <a:lvl7pPr marL="2986522" algn="l" defTabSz="995507" rtl="0" eaLnBrk="1" latinLnBrk="0" hangingPunct="1">
      <a:defRPr kumimoji="1" sz="1960" kern="1200">
        <a:solidFill>
          <a:schemeClr val="tx1"/>
        </a:solidFill>
        <a:latin typeface="+mn-lt"/>
        <a:ea typeface="+mn-ea"/>
        <a:cs typeface="+mn-cs"/>
      </a:defRPr>
    </a:lvl7pPr>
    <a:lvl8pPr marL="3484275" algn="l" defTabSz="995507" rtl="0" eaLnBrk="1" latinLnBrk="0" hangingPunct="1">
      <a:defRPr kumimoji="1" sz="1960" kern="1200">
        <a:solidFill>
          <a:schemeClr val="tx1"/>
        </a:solidFill>
        <a:latin typeface="+mn-lt"/>
        <a:ea typeface="+mn-ea"/>
        <a:cs typeface="+mn-cs"/>
      </a:defRPr>
    </a:lvl8pPr>
    <a:lvl9pPr marL="3982029" algn="l" defTabSz="995507" rtl="0" eaLnBrk="1" latinLnBrk="0" hangingPunct="1">
      <a:defRPr kumimoji="1" sz="196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368" userDrawn="1">
          <p15:clr>
            <a:srgbClr val="A4A3A4"/>
          </p15:clr>
        </p15:guide>
        <p15:guide id="2" pos="2381" userDrawn="1">
          <p15:clr>
            <a:srgbClr val="A4A3A4"/>
          </p15:clr>
        </p15:guide>
        <p15:guide id="3" orient="horz" pos="147" userDrawn="1">
          <p15:clr>
            <a:srgbClr val="A4A3A4"/>
          </p15:clr>
        </p15:guide>
        <p15:guide id="4" orient="horz" pos="6599" userDrawn="1">
          <p15:clr>
            <a:srgbClr val="A4A3A4"/>
          </p15:clr>
        </p15:guide>
        <p15:guide id="5" pos="158" userDrawn="1">
          <p15:clr>
            <a:srgbClr val="A4A3A4"/>
          </p15:clr>
        </p15:guide>
        <p15:guide id="6" pos="46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A16"/>
    <a:srgbClr val="C28446"/>
    <a:srgbClr val="996633"/>
    <a:srgbClr val="D2A000"/>
    <a:srgbClr val="DEA900"/>
    <a:srgbClr val="FF7D89"/>
    <a:srgbClr val="FFA3AC"/>
    <a:srgbClr val="FFD85D"/>
    <a:srgbClr val="FFFFA3"/>
    <a:srgbClr val="6AD0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65" d="100"/>
          <a:sy n="65" d="100"/>
        </p:scale>
        <p:origin x="-368" y="1008"/>
      </p:cViewPr>
      <p:guideLst>
        <p:guide orient="horz" pos="3368"/>
        <p:guide orient="horz" pos="147"/>
        <p:guide orient="horz" pos="6599"/>
        <p:guide pos="2381"/>
        <p:guide pos="158"/>
        <p:guide pos="46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tags" Target="tags/tag1.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50193" cy="498124"/>
          </a:xfrm>
          <a:prstGeom prst="rect">
            <a:avLst/>
          </a:prstGeom>
        </p:spPr>
        <p:txBody>
          <a:bodyPr vert="horz" lIns="88340" tIns="44170" rIns="88340" bIns="4417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487" y="0"/>
            <a:ext cx="2950193" cy="498124"/>
          </a:xfrm>
          <a:prstGeom prst="rect">
            <a:avLst/>
          </a:prstGeom>
        </p:spPr>
        <p:txBody>
          <a:bodyPr vert="horz" lIns="88340" tIns="44170" rIns="88340" bIns="44170" rtlCol="0"/>
          <a:lstStyle>
            <a:lvl1pPr algn="r">
              <a:defRPr sz="1200"/>
            </a:lvl1pPr>
          </a:lstStyle>
          <a:p>
            <a:fld id="{620DBEC6-B3F4-4F32-93E0-69A505BDAB5D}" type="datetimeFigureOut">
              <a:rPr kumimoji="1" lang="ja-JP" altLang="en-US" smtClean="0"/>
              <a:t>2020/01/07</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88340" tIns="44170" rIns="88340" bIns="44170" rtlCol="0" anchor="ctr"/>
          <a:lstStyle/>
          <a:p>
            <a:endParaRPr lang="ja-JP" altLang="en-US"/>
          </a:p>
        </p:txBody>
      </p:sp>
      <p:sp>
        <p:nvSpPr>
          <p:cNvPr id="5" name="ノート プレースホルダー 4"/>
          <p:cNvSpPr>
            <a:spLocks noGrp="1"/>
          </p:cNvSpPr>
          <p:nvPr>
            <p:ph type="body" sz="quarter" idx="3"/>
          </p:nvPr>
        </p:nvSpPr>
        <p:spPr>
          <a:xfrm>
            <a:off x="680112" y="4783836"/>
            <a:ext cx="5446977" cy="3912506"/>
          </a:xfrm>
          <a:prstGeom prst="rect">
            <a:avLst/>
          </a:prstGeom>
        </p:spPr>
        <p:txBody>
          <a:bodyPr vert="horz" lIns="88340" tIns="44170" rIns="88340" bIns="4417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1214"/>
            <a:ext cx="2950193" cy="498124"/>
          </a:xfrm>
          <a:prstGeom prst="rect">
            <a:avLst/>
          </a:prstGeom>
        </p:spPr>
        <p:txBody>
          <a:bodyPr vert="horz" lIns="88340" tIns="44170" rIns="88340" bIns="4417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487" y="9441214"/>
            <a:ext cx="2950193" cy="498124"/>
          </a:xfrm>
          <a:prstGeom prst="rect">
            <a:avLst/>
          </a:prstGeom>
        </p:spPr>
        <p:txBody>
          <a:bodyPr vert="horz" lIns="88340" tIns="44170" rIns="88340" bIns="44170" rtlCol="0" anchor="b"/>
          <a:lstStyle>
            <a:lvl1pPr algn="r">
              <a:defRPr sz="1200"/>
            </a:lvl1pPr>
          </a:lstStyle>
          <a:p>
            <a:fld id="{13C23172-FB89-4412-BEB6-4FE26DEDB89F}" type="slidenum">
              <a:rPr kumimoji="1" lang="ja-JP" altLang="en-US" smtClean="0"/>
              <a:t>‹#›</a:t>
            </a:fld>
            <a:endParaRPr kumimoji="1" lang="ja-JP" altLang="en-US"/>
          </a:p>
        </p:txBody>
      </p:sp>
    </p:spTree>
    <p:extLst>
      <p:ext uri="{BB962C8B-B14F-4D97-AF65-F5344CB8AC3E}">
        <p14:creationId xmlns:p14="http://schemas.microsoft.com/office/powerpoint/2010/main" val="14645282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4チラシテンプレート">
    <p:spTree>
      <p:nvGrpSpPr>
        <p:cNvPr id="1" name=""/>
        <p:cNvGrpSpPr/>
        <p:nvPr/>
      </p:nvGrpSpPr>
      <p:grpSpPr>
        <a:xfrm>
          <a:off x="0" y="0"/>
          <a:ext cx="0" cy="0"/>
          <a:chOff x="0" y="0"/>
          <a:chExt cx="0" cy="0"/>
        </a:xfrm>
      </p:grpSpPr>
      <p:sp>
        <p:nvSpPr>
          <p:cNvPr id="23" name="図プレースホルダー 22"/>
          <p:cNvSpPr>
            <a:spLocks noGrp="1"/>
          </p:cNvSpPr>
          <p:nvPr>
            <p:ph type="pic" sz="quarter" idx="10" hasCustomPrompt="1"/>
          </p:nvPr>
        </p:nvSpPr>
        <p:spPr bwMode="gray">
          <a:xfrm>
            <a:off x="0" y="0"/>
            <a:ext cx="7559675" cy="5345113"/>
          </a:xfrm>
        </p:spPr>
        <p:txBody>
          <a:bodyPr/>
          <a:lstStyle>
            <a:lvl1pPr marL="0" indent="0">
              <a:buFontTx/>
              <a:buNone/>
              <a:defRPr>
                <a:solidFill>
                  <a:schemeClr val="accent2"/>
                </a:solidFill>
              </a:defRPr>
            </a:lvl1pPr>
          </a:lstStyle>
          <a:p>
            <a:r>
              <a:rPr kumimoji="1" lang="en-US" altLang="ja-JP"/>
              <a:t>※</a:t>
            </a:r>
            <a:r>
              <a:rPr kumimoji="1" lang="ja-JP" altLang="en-US"/>
              <a:t>画像の挿入</a:t>
            </a:r>
          </a:p>
        </p:txBody>
      </p:sp>
      <p:sp>
        <p:nvSpPr>
          <p:cNvPr id="25" name="テキスト プレースホルダー 24"/>
          <p:cNvSpPr>
            <a:spLocks noGrp="1"/>
          </p:cNvSpPr>
          <p:nvPr>
            <p:ph type="body" sz="quarter" idx="11" hasCustomPrompt="1"/>
          </p:nvPr>
        </p:nvSpPr>
        <p:spPr bwMode="gray">
          <a:xfrm>
            <a:off x="250825" y="641350"/>
            <a:ext cx="7058025" cy="1711325"/>
          </a:xfrm>
        </p:spPr>
        <p:txBody>
          <a:bodyPr>
            <a:normAutofit/>
          </a:bodyPr>
          <a:lstStyle>
            <a:lvl1pPr marL="0" indent="0">
              <a:buFontTx/>
              <a:buNone/>
              <a:defRPr sz="4800" b="1">
                <a:solidFill>
                  <a:schemeClr val="bg1"/>
                </a:solidFill>
                <a:effectLst>
                  <a:glow rad="101600">
                    <a:schemeClr val="tx2">
                      <a:alpha val="60000"/>
                    </a:schemeClr>
                  </a:glow>
                </a:effectLst>
              </a:defRPr>
            </a:lvl1pPr>
          </a:lstStyle>
          <a:p>
            <a:pPr lvl="0"/>
            <a:r>
              <a:rPr kumimoji="1" lang="en-US" altLang="ja-JP"/>
              <a:t>※</a:t>
            </a:r>
            <a:r>
              <a:rPr kumimoji="1" lang="ja-JP" altLang="en-US"/>
              <a:t>キャッチフレーズ</a:t>
            </a:r>
          </a:p>
        </p:txBody>
      </p:sp>
      <p:sp>
        <p:nvSpPr>
          <p:cNvPr id="27" name="テキスト プレースホルダー 26"/>
          <p:cNvSpPr>
            <a:spLocks noGrp="1"/>
          </p:cNvSpPr>
          <p:nvPr>
            <p:ph type="body" sz="quarter" idx="12" hasCustomPrompt="1"/>
          </p:nvPr>
        </p:nvSpPr>
        <p:spPr bwMode="gray">
          <a:xfrm>
            <a:off x="250825" y="4797793"/>
            <a:ext cx="7058025" cy="1094640"/>
          </a:xfrm>
        </p:spPr>
        <p:txBody>
          <a:bodyPr anchor="ctr">
            <a:normAutofit/>
          </a:bodyPr>
          <a:lstStyle>
            <a:lvl1pPr marL="0" indent="0" algn="ctr">
              <a:buFontTx/>
              <a:buNone/>
              <a:defRPr sz="3600" b="1"/>
            </a:lvl1pPr>
          </a:lstStyle>
          <a:p>
            <a:pPr lvl="0"/>
            <a:r>
              <a:rPr kumimoji="1" lang="en-US" altLang="ja-JP"/>
              <a:t>※</a:t>
            </a:r>
            <a:r>
              <a:rPr kumimoji="1" lang="ja-JP" altLang="en-US"/>
              <a:t>タイトル</a:t>
            </a:r>
          </a:p>
        </p:txBody>
      </p:sp>
      <p:sp>
        <p:nvSpPr>
          <p:cNvPr id="29" name="テキスト プレースホルダー 28"/>
          <p:cNvSpPr>
            <a:spLocks noGrp="1"/>
          </p:cNvSpPr>
          <p:nvPr>
            <p:ph type="body" sz="quarter" idx="13" hasCustomPrompt="1"/>
          </p:nvPr>
        </p:nvSpPr>
        <p:spPr bwMode="gray">
          <a:xfrm>
            <a:off x="250825" y="5892433"/>
            <a:ext cx="7058025" cy="698867"/>
          </a:xfrm>
        </p:spPr>
        <p:txBody>
          <a:bodyPr>
            <a:normAutofit/>
          </a:bodyPr>
          <a:lstStyle>
            <a:lvl1pPr marL="0" indent="0">
              <a:buFontTx/>
              <a:buNone/>
              <a:defRPr sz="900"/>
            </a:lvl1pPr>
          </a:lstStyle>
          <a:p>
            <a:pPr lvl="0"/>
            <a:r>
              <a:rPr kumimoji="1" lang="en-US" altLang="ja-JP"/>
              <a:t>※</a:t>
            </a:r>
            <a:r>
              <a:rPr kumimoji="1" lang="ja-JP" altLang="en-US"/>
              <a:t>概要コピー</a:t>
            </a:r>
          </a:p>
        </p:txBody>
      </p:sp>
      <p:sp>
        <p:nvSpPr>
          <p:cNvPr id="30" name="テキスト プレースホルダー 28"/>
          <p:cNvSpPr>
            <a:spLocks noGrp="1"/>
          </p:cNvSpPr>
          <p:nvPr>
            <p:ph type="body" sz="quarter" idx="14" hasCustomPrompt="1"/>
          </p:nvPr>
        </p:nvSpPr>
        <p:spPr bwMode="gray">
          <a:xfrm>
            <a:off x="250825" y="6657777"/>
            <a:ext cx="7058025" cy="1132454"/>
          </a:xfrm>
        </p:spPr>
        <p:txBody>
          <a:bodyPr>
            <a:normAutofit/>
          </a:bodyPr>
          <a:lstStyle>
            <a:lvl1pPr marL="0" indent="0">
              <a:buFontTx/>
              <a:buNone/>
              <a:defRPr sz="1400"/>
            </a:lvl1pPr>
          </a:lstStyle>
          <a:p>
            <a:pPr lvl="0"/>
            <a:r>
              <a:rPr kumimoji="1" lang="en-US" altLang="ja-JP" dirty="0"/>
              <a:t>※</a:t>
            </a:r>
            <a:r>
              <a:rPr kumimoji="1" lang="ja-JP" altLang="en-US" dirty="0"/>
              <a:t>特長・必要事項</a:t>
            </a:r>
          </a:p>
        </p:txBody>
      </p:sp>
      <p:sp>
        <p:nvSpPr>
          <p:cNvPr id="31" name="図プレースホルダー 22"/>
          <p:cNvSpPr>
            <a:spLocks noGrp="1"/>
          </p:cNvSpPr>
          <p:nvPr>
            <p:ph type="pic" sz="quarter" idx="15" hasCustomPrompt="1"/>
          </p:nvPr>
        </p:nvSpPr>
        <p:spPr bwMode="gray">
          <a:xfrm>
            <a:off x="250825" y="7856709"/>
            <a:ext cx="2587909" cy="2601740"/>
          </a:xfrm>
        </p:spPr>
        <p:txBody>
          <a:bodyPr>
            <a:normAutofit/>
          </a:bodyPr>
          <a:lstStyle>
            <a:lvl1pPr marL="0" indent="0">
              <a:buFontTx/>
              <a:buNone/>
              <a:defRPr sz="1600">
                <a:solidFill>
                  <a:schemeClr val="accent2"/>
                </a:solidFill>
              </a:defRPr>
            </a:lvl1pPr>
          </a:lstStyle>
          <a:p>
            <a:r>
              <a:rPr kumimoji="1" lang="en-US" altLang="ja-JP"/>
              <a:t>※</a:t>
            </a:r>
            <a:r>
              <a:rPr kumimoji="1" lang="ja-JP" altLang="en-US"/>
              <a:t>画像の挿入</a:t>
            </a:r>
          </a:p>
        </p:txBody>
      </p:sp>
      <p:sp>
        <p:nvSpPr>
          <p:cNvPr id="33" name="テキスト プレースホルダー 32"/>
          <p:cNvSpPr>
            <a:spLocks noGrp="1"/>
          </p:cNvSpPr>
          <p:nvPr>
            <p:ph type="body" sz="quarter" idx="16" hasCustomPrompt="1"/>
          </p:nvPr>
        </p:nvSpPr>
        <p:spPr bwMode="gray">
          <a:xfrm>
            <a:off x="2933700" y="7856708"/>
            <a:ext cx="4375150" cy="2601742"/>
          </a:xfrm>
        </p:spPr>
        <p:txBody>
          <a:bodyPr>
            <a:normAutofit/>
          </a:bodyPr>
          <a:lstStyle>
            <a:lvl1pPr marL="0" indent="0">
              <a:buFontTx/>
              <a:buNone/>
              <a:defRPr sz="1000"/>
            </a:lvl1pPr>
          </a:lstStyle>
          <a:p>
            <a:pPr lvl="0"/>
            <a:r>
              <a:rPr kumimoji="1" lang="en-US" altLang="ja-JP"/>
              <a:t>※</a:t>
            </a:r>
            <a:r>
              <a:rPr kumimoji="1" lang="ja-JP" altLang="en-US"/>
              <a:t>内容・申込・問い合わせ先など</a:t>
            </a:r>
          </a:p>
        </p:txBody>
      </p:sp>
    </p:spTree>
    <p:extLst>
      <p:ext uri="{BB962C8B-B14F-4D97-AF65-F5344CB8AC3E}">
        <p14:creationId xmlns:p14="http://schemas.microsoft.com/office/powerpoint/2010/main" val="1043495485"/>
      </p:ext>
    </p:extLst>
  </p:cSld>
  <p:clrMapOvr>
    <a:masterClrMapping/>
  </p:clrMapOvr>
  <p:extLst>
    <p:ext uri="{DCECCB84-F9BA-43D5-87BE-67443E8EF086}">
      <p15:sldGuideLst xmlns="" xmlns:p15="http://schemas.microsoft.com/office/powerpoint/2012/main">
        <p15:guide id="1" orient="horz" pos="3367" userDrawn="1">
          <p15:clr>
            <a:srgbClr val="FBAE40"/>
          </p15:clr>
        </p15:guide>
        <p15:guide id="2" pos="2381" userDrawn="1">
          <p15:clr>
            <a:srgbClr val="FBAE40"/>
          </p15:clr>
        </p15:guide>
        <p15:guide id="3" orient="horz" pos="147" userDrawn="1">
          <p15:clr>
            <a:srgbClr val="FBAE40"/>
          </p15:clr>
        </p15:guide>
        <p15:guide id="4" orient="horz" pos="6588" userDrawn="1">
          <p15:clr>
            <a:srgbClr val="FBAE40"/>
          </p15:clr>
        </p15:guide>
        <p15:guide id="5" pos="158" userDrawn="1">
          <p15:clr>
            <a:srgbClr val="FBAE40"/>
          </p15:clr>
        </p15:guide>
        <p15:guide id="6" pos="46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7F36541-CEA9-4AE5-A96B-BD47ECC165B0}" type="datetimeFigureOut">
              <a:rPr kumimoji="1" lang="ja-JP" altLang="en-US" smtClean="0"/>
              <a:t>2020/01/07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76915E-916E-4828-BEE5-E5A105D9D1CA}" type="slidenum">
              <a:rPr kumimoji="1" lang="ja-JP" altLang="en-US" smtClean="0"/>
              <a:t>‹#›</a:t>
            </a:fld>
            <a:endParaRPr kumimoji="1" lang="ja-JP" altLang="en-US"/>
          </a:p>
        </p:txBody>
      </p:sp>
    </p:spTree>
    <p:extLst>
      <p:ext uri="{BB962C8B-B14F-4D97-AF65-F5344CB8AC3E}">
        <p14:creationId xmlns:p14="http://schemas.microsoft.com/office/powerpoint/2010/main" val="4120149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7F36541-CEA9-4AE5-A96B-BD47ECC165B0}" type="datetimeFigureOut">
              <a:rPr kumimoji="1" lang="ja-JP" altLang="en-US" smtClean="0"/>
              <a:t>2020/01/07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76915E-916E-4828-BEE5-E5A105D9D1CA}" type="slidenum">
              <a:rPr kumimoji="1" lang="ja-JP" altLang="en-US" smtClean="0"/>
              <a:t>‹#›</a:t>
            </a:fld>
            <a:endParaRPr kumimoji="1" lang="ja-JP" altLang="en-US"/>
          </a:p>
        </p:txBody>
      </p:sp>
    </p:spTree>
    <p:extLst>
      <p:ext uri="{BB962C8B-B14F-4D97-AF65-F5344CB8AC3E}">
        <p14:creationId xmlns:p14="http://schemas.microsoft.com/office/powerpoint/2010/main" val="3715250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7F36541-CEA9-4AE5-A96B-BD47ECC165B0}" type="datetimeFigureOut">
              <a:rPr kumimoji="1" lang="ja-JP" altLang="en-US" smtClean="0"/>
              <a:t>2020/01/07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76915E-916E-4828-BEE5-E5A105D9D1CA}" type="slidenum">
              <a:rPr kumimoji="1" lang="ja-JP" altLang="en-US" smtClean="0"/>
              <a:t>‹#›</a:t>
            </a:fld>
            <a:endParaRPr kumimoji="1" lang="ja-JP" altLang="en-US"/>
          </a:p>
        </p:txBody>
      </p:sp>
    </p:spTree>
    <p:extLst>
      <p:ext uri="{BB962C8B-B14F-4D97-AF65-F5344CB8AC3E}">
        <p14:creationId xmlns:p14="http://schemas.microsoft.com/office/powerpoint/2010/main" val="637806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7F36541-CEA9-4AE5-A96B-BD47ECC165B0}" type="datetimeFigureOut">
              <a:rPr kumimoji="1" lang="ja-JP" altLang="en-US" smtClean="0"/>
              <a:t>2020/01/07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C76915E-916E-4828-BEE5-E5A105D9D1CA}" type="slidenum">
              <a:rPr kumimoji="1" lang="ja-JP" altLang="en-US" smtClean="0"/>
              <a:t>‹#›</a:t>
            </a:fld>
            <a:endParaRPr kumimoji="1" lang="ja-JP" altLang="en-US"/>
          </a:p>
        </p:txBody>
      </p:sp>
    </p:spTree>
    <p:extLst>
      <p:ext uri="{BB962C8B-B14F-4D97-AF65-F5344CB8AC3E}">
        <p14:creationId xmlns:p14="http://schemas.microsoft.com/office/powerpoint/2010/main" val="3294145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7F36541-CEA9-4AE5-A96B-BD47ECC165B0}" type="datetimeFigureOut">
              <a:rPr kumimoji="1" lang="ja-JP" altLang="en-US" smtClean="0"/>
              <a:t>2020/01/07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76915E-916E-4828-BEE5-E5A105D9D1CA}" type="slidenum">
              <a:rPr kumimoji="1" lang="ja-JP" altLang="en-US" smtClean="0"/>
              <a:t>‹#›</a:t>
            </a:fld>
            <a:endParaRPr kumimoji="1" lang="ja-JP" altLang="en-US"/>
          </a:p>
        </p:txBody>
      </p:sp>
    </p:spTree>
    <p:extLst>
      <p:ext uri="{BB962C8B-B14F-4D97-AF65-F5344CB8AC3E}">
        <p14:creationId xmlns:p14="http://schemas.microsoft.com/office/powerpoint/2010/main" val="357616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7F36541-CEA9-4AE5-A96B-BD47ECC165B0}" type="datetimeFigureOut">
              <a:rPr kumimoji="1" lang="ja-JP" altLang="en-US" smtClean="0"/>
              <a:t>2020/01/07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C76915E-916E-4828-BEE5-E5A105D9D1CA}" type="slidenum">
              <a:rPr kumimoji="1" lang="ja-JP" altLang="en-US" smtClean="0"/>
              <a:t>‹#›</a:t>
            </a:fld>
            <a:endParaRPr kumimoji="1" lang="ja-JP" altLang="en-US"/>
          </a:p>
        </p:txBody>
      </p:sp>
    </p:spTree>
    <p:extLst>
      <p:ext uri="{BB962C8B-B14F-4D97-AF65-F5344CB8AC3E}">
        <p14:creationId xmlns:p14="http://schemas.microsoft.com/office/powerpoint/2010/main" val="692165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7F36541-CEA9-4AE5-A96B-BD47ECC165B0}" type="datetimeFigureOut">
              <a:rPr kumimoji="1" lang="ja-JP" altLang="en-US" smtClean="0"/>
              <a:t>2020/01/07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C76915E-916E-4828-BEE5-E5A105D9D1CA}" type="slidenum">
              <a:rPr kumimoji="1" lang="ja-JP" altLang="en-US" smtClean="0"/>
              <a:t>‹#›</a:t>
            </a:fld>
            <a:endParaRPr kumimoji="1" lang="ja-JP" altLang="en-US"/>
          </a:p>
        </p:txBody>
      </p:sp>
    </p:spTree>
    <p:extLst>
      <p:ext uri="{BB962C8B-B14F-4D97-AF65-F5344CB8AC3E}">
        <p14:creationId xmlns:p14="http://schemas.microsoft.com/office/powerpoint/2010/main" val="1409415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36541-CEA9-4AE5-A96B-BD47ECC165B0}" type="datetimeFigureOut">
              <a:rPr kumimoji="1" lang="ja-JP" altLang="en-US" smtClean="0"/>
              <a:t>2020/01/07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C76915E-916E-4828-BEE5-E5A105D9D1CA}" type="slidenum">
              <a:rPr kumimoji="1" lang="ja-JP" altLang="en-US" smtClean="0"/>
              <a:t>‹#›</a:t>
            </a:fld>
            <a:endParaRPr kumimoji="1" lang="ja-JP" altLang="en-US"/>
          </a:p>
        </p:txBody>
      </p:sp>
    </p:spTree>
    <p:extLst>
      <p:ext uri="{BB962C8B-B14F-4D97-AF65-F5344CB8AC3E}">
        <p14:creationId xmlns:p14="http://schemas.microsoft.com/office/powerpoint/2010/main" val="4290690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F36541-CEA9-4AE5-A96B-BD47ECC165B0}" type="datetimeFigureOut">
              <a:rPr kumimoji="1" lang="ja-JP" altLang="en-US" smtClean="0"/>
              <a:t>2020/01/07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76915E-916E-4828-BEE5-E5A105D9D1CA}" type="slidenum">
              <a:rPr kumimoji="1" lang="ja-JP" altLang="en-US" smtClean="0"/>
              <a:t>‹#›</a:t>
            </a:fld>
            <a:endParaRPr kumimoji="1" lang="ja-JP" altLang="en-US"/>
          </a:p>
        </p:txBody>
      </p:sp>
    </p:spTree>
    <p:extLst>
      <p:ext uri="{BB962C8B-B14F-4D97-AF65-F5344CB8AC3E}">
        <p14:creationId xmlns:p14="http://schemas.microsoft.com/office/powerpoint/2010/main" val="384981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F36541-CEA9-4AE5-A96B-BD47ECC165B0}" type="datetimeFigureOut">
              <a:rPr kumimoji="1" lang="ja-JP" altLang="en-US" smtClean="0"/>
              <a:t>2020/01/07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C76915E-916E-4828-BEE5-E5A105D9D1CA}" type="slidenum">
              <a:rPr kumimoji="1" lang="ja-JP" altLang="en-US" smtClean="0"/>
              <a:t>‹#›</a:t>
            </a:fld>
            <a:endParaRPr kumimoji="1" lang="ja-JP" altLang="en-US"/>
          </a:p>
        </p:txBody>
      </p:sp>
    </p:spTree>
    <p:extLst>
      <p:ext uri="{BB962C8B-B14F-4D97-AF65-F5344CB8AC3E}">
        <p14:creationId xmlns:p14="http://schemas.microsoft.com/office/powerpoint/2010/main" val="28125626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57F36541-CEA9-4AE5-A96B-BD47ECC165B0}" type="datetimeFigureOut">
              <a:rPr kumimoji="1" lang="ja-JP" altLang="en-US" smtClean="0"/>
              <a:t>2020/01/07</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DC76915E-916E-4828-BEE5-E5A105D9D1CA}" type="slidenum">
              <a:rPr kumimoji="1" lang="ja-JP" altLang="en-US" smtClean="0"/>
              <a:t>‹#›</a:t>
            </a:fld>
            <a:endParaRPr kumimoji="1" lang="ja-JP" altLang="en-US"/>
          </a:p>
        </p:txBody>
      </p:sp>
    </p:spTree>
    <p:extLst>
      <p:ext uri="{BB962C8B-B14F-4D97-AF65-F5344CB8AC3E}">
        <p14:creationId xmlns:p14="http://schemas.microsoft.com/office/powerpoint/2010/main" val="40132780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microsoft.com/office/2007/relationships/hdphoto" Target="../media/hdphoto1.wdp"/><Relationship Id="rId9" Type="http://schemas.openxmlformats.org/officeDocument/2006/relationships/image" Target="../media/image7.png"/><Relationship Id="rId10"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 descr="https://lh3.googleusercontent.com/VbAMMbB6gP28Aa32D4va7drS8omU1q_5pzMHv_I3Y36AEEbnoF6qqUkAUE7r5oZSeHQC1yr4pZx05eRl-eKKmYfdOihHL4WyxXMWvj3VJgzcXhM4hEVA0aBuX_ccnFtlwFSWspEKzGw=w1117-h837-no">
            <a:extLst>
              <a:ext uri="{FF2B5EF4-FFF2-40B4-BE49-F238E27FC236}">
                <a16:creationId xmlns="" xmlns:a16="http://schemas.microsoft.com/office/drawing/2014/main" id="{12196820-AE1D-4AE4-BE57-EA5B2D4A4D1D}"/>
              </a:ext>
            </a:extLst>
          </p:cNvPr>
          <p:cNvPicPr>
            <a:picLocks noChangeAspect="1" noChangeArrowheads="1"/>
          </p:cNvPicPr>
          <p:nvPr/>
        </p:nvPicPr>
        <p:blipFill>
          <a:blip r:embed="rId2" cstate="print">
            <a:alphaModFix amt="20000"/>
            <a:extLst>
              <a:ext uri="{28A0092B-C50C-407E-A947-70E740481C1C}">
                <a14:useLocalDpi xmlns:a14="http://schemas.microsoft.com/office/drawing/2010/main" val="0"/>
              </a:ext>
            </a:extLst>
          </a:blip>
          <a:srcRect/>
          <a:stretch>
            <a:fillRect/>
          </a:stretch>
        </p:blipFill>
        <p:spPr bwMode="auto">
          <a:xfrm>
            <a:off x="3867769" y="2339544"/>
            <a:ext cx="3677225" cy="3239415"/>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882314" y="-394481"/>
            <a:ext cx="3659682" cy="2744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4823" y="4271"/>
            <a:ext cx="3852947" cy="2568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279" y="2347471"/>
            <a:ext cx="3852946" cy="2893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C:\Users\Owner\Desktop\シルエット集\1_Business\001_Office\png\001-04.png"/>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b="50000"/>
          <a:stretch/>
        </p:blipFill>
        <p:spPr bwMode="auto">
          <a:xfrm>
            <a:off x="4217889" y="3747132"/>
            <a:ext cx="778649" cy="1291297"/>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グループ化 54"/>
          <p:cNvGrpSpPr/>
          <p:nvPr/>
        </p:nvGrpSpPr>
        <p:grpSpPr>
          <a:xfrm>
            <a:off x="1432926" y="2893261"/>
            <a:ext cx="3174287" cy="2166492"/>
            <a:chOff x="842536" y="1725303"/>
            <a:chExt cx="5477954" cy="3357219"/>
          </a:xfrm>
        </p:grpSpPr>
        <p:pic>
          <p:nvPicPr>
            <p:cNvPr id="57" name="Picture 6" descr="C:\Users\Owner\Desktop\シルエット集\1_Business\006_Waitress\png\006-10.png"/>
            <p:cNvPicPr>
              <a:picLocks noChangeAspect="1" noChangeArrowheads="1"/>
            </p:cNvPicPr>
            <p:nvPr/>
          </p:nvPicPr>
          <p:blipFill rotWithShape="1">
            <a:blip r:embed="rId7" cstate="print">
              <a:duotone>
                <a:schemeClr val="accent6">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b="40529"/>
            <a:stretch/>
          </p:blipFill>
          <p:spPr bwMode="auto">
            <a:xfrm>
              <a:off x="4232308" y="1725303"/>
              <a:ext cx="2088182" cy="2105503"/>
            </a:xfrm>
            <a:prstGeom prst="rect">
              <a:avLst/>
            </a:prstGeom>
            <a:noFill/>
          </p:spPr>
        </p:pic>
        <p:pic>
          <p:nvPicPr>
            <p:cNvPr id="60" name="Picture 4" descr="C:\Users\Owner\Desktop\シルエット集\1_Business\001_Office\png\001-26.png"/>
            <p:cNvPicPr>
              <a:picLocks noChangeAspect="1" noChangeArrowheads="1"/>
            </p:cNvPicPr>
            <p:nvPr/>
          </p:nvPicPr>
          <p:blipFill rotWithShape="1">
            <a:blip r:embed="rId9" cstate="print">
              <a:duotone>
                <a:schemeClr val="accent6">
                  <a:shade val="45000"/>
                  <a:satMod val="135000"/>
                </a:schemeClr>
                <a:prstClr val="white"/>
              </a:duotone>
              <a:extLst>
                <a:ext uri="{28A0092B-C50C-407E-A947-70E740481C1C}">
                  <a14:useLocalDpi xmlns:a14="http://schemas.microsoft.com/office/drawing/2010/main" val="0"/>
                </a:ext>
              </a:extLst>
            </a:blip>
            <a:srcRect b="47521"/>
            <a:stretch/>
          </p:blipFill>
          <p:spPr bwMode="auto">
            <a:xfrm flipH="1">
              <a:off x="1837407" y="1839574"/>
              <a:ext cx="1546794" cy="2196237"/>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5" descr="C:\Users\Owner\Desktop\シルエット集\1_Business\001_Office\png\001-07.png"/>
            <p:cNvPicPr>
              <a:picLocks noChangeAspect="1" noChangeArrowheads="1"/>
            </p:cNvPicPr>
            <p:nvPr/>
          </p:nvPicPr>
          <p:blipFill rotWithShape="1">
            <a:blip r:embed="rId10" cstate="print">
              <a:duotone>
                <a:schemeClr val="accent6">
                  <a:shade val="45000"/>
                  <a:satMod val="135000"/>
                </a:schemeClr>
                <a:prstClr val="white"/>
              </a:duotone>
              <a:extLst>
                <a:ext uri="{28A0092B-C50C-407E-A947-70E740481C1C}">
                  <a14:useLocalDpi xmlns:a14="http://schemas.microsoft.com/office/drawing/2010/main" val="0"/>
                </a:ext>
              </a:extLst>
            </a:blip>
            <a:srcRect b="41327"/>
            <a:stretch/>
          </p:blipFill>
          <p:spPr bwMode="auto">
            <a:xfrm flipH="1">
              <a:off x="842536" y="2778055"/>
              <a:ext cx="946326" cy="227362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3" descr="C:\Users\Owner\Desktop\シルエット集\1_Business\001_Office\png\001-03.png"/>
            <p:cNvPicPr>
              <a:picLocks noChangeAspect="1" noChangeArrowheads="1"/>
            </p:cNvPicPr>
            <p:nvPr/>
          </p:nvPicPr>
          <p:blipFill rotWithShape="1">
            <a:blip r:embed="rId11" cstate="print">
              <a:duotone>
                <a:schemeClr val="accent6">
                  <a:shade val="45000"/>
                  <a:satMod val="135000"/>
                </a:schemeClr>
                <a:prstClr val="white"/>
              </a:duotone>
              <a:extLst>
                <a:ext uri="{28A0092B-C50C-407E-A947-70E740481C1C}">
                  <a14:useLocalDpi xmlns:a14="http://schemas.microsoft.com/office/drawing/2010/main" val="0"/>
                </a:ext>
              </a:extLst>
            </a:blip>
            <a:srcRect b="44779"/>
            <a:stretch/>
          </p:blipFill>
          <p:spPr bwMode="auto">
            <a:xfrm>
              <a:off x="3285254" y="2817316"/>
              <a:ext cx="1117600" cy="2265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グループ化 47"/>
          <p:cNvGrpSpPr/>
          <p:nvPr/>
        </p:nvGrpSpPr>
        <p:grpSpPr>
          <a:xfrm>
            <a:off x="285962" y="325953"/>
            <a:ext cx="7058025" cy="2007106"/>
            <a:chOff x="282045" y="237588"/>
            <a:chExt cx="7058025" cy="2007106"/>
          </a:xfrm>
        </p:grpSpPr>
        <p:sp>
          <p:nvSpPr>
            <p:cNvPr id="49" name="テキスト プレースホルダー 3"/>
            <p:cNvSpPr txBox="1">
              <a:spLocks/>
            </p:cNvSpPr>
            <p:nvPr/>
          </p:nvSpPr>
          <p:spPr bwMode="gray">
            <a:xfrm>
              <a:off x="282045" y="916624"/>
              <a:ext cx="7058025" cy="1328070"/>
            </a:xfrm>
            <a:prstGeom prst="rect">
              <a:avLst/>
            </a:prstGeom>
          </p:spPr>
          <p:txBody>
            <a:bodyPr vert="horz" lIns="91440" tIns="45720" rIns="91440" bIns="45720" rtlCol="0" anchor="ctr">
              <a:noAutofit/>
            </a:bodyPr>
            <a:lstStyle>
              <a:defPPr>
                <a:defRPr lang="ja-JP"/>
              </a:defPPr>
              <a:lvl1pPr marL="0" algn="ctr" defTabSz="995507" rtl="0" eaLnBrk="1" latinLnBrk="0" hangingPunct="1">
                <a:defRPr kumimoji="1" sz="992" kern="1200">
                  <a:solidFill>
                    <a:schemeClr val="tx1">
                      <a:tint val="75000"/>
                    </a:schemeClr>
                  </a:solidFill>
                  <a:latin typeface="+mn-lt"/>
                  <a:ea typeface="+mn-ea"/>
                  <a:cs typeface="+mn-cs"/>
                </a:defRPr>
              </a:lvl1pPr>
              <a:lvl2pPr marL="497754" algn="l" defTabSz="995507" rtl="0" eaLnBrk="1" latinLnBrk="0" hangingPunct="1">
                <a:defRPr kumimoji="1" sz="1960" kern="1200">
                  <a:solidFill>
                    <a:schemeClr val="tx1"/>
                  </a:solidFill>
                  <a:latin typeface="+mn-lt"/>
                  <a:ea typeface="+mn-ea"/>
                  <a:cs typeface="+mn-cs"/>
                </a:defRPr>
              </a:lvl2pPr>
              <a:lvl3pPr marL="995507" algn="l" defTabSz="995507" rtl="0" eaLnBrk="1" latinLnBrk="0" hangingPunct="1">
                <a:defRPr kumimoji="1" sz="1960" kern="1200">
                  <a:solidFill>
                    <a:schemeClr val="tx1"/>
                  </a:solidFill>
                  <a:latin typeface="+mn-lt"/>
                  <a:ea typeface="+mn-ea"/>
                  <a:cs typeface="+mn-cs"/>
                </a:defRPr>
              </a:lvl3pPr>
              <a:lvl4pPr marL="1493261" algn="l" defTabSz="995507" rtl="0" eaLnBrk="1" latinLnBrk="0" hangingPunct="1">
                <a:defRPr kumimoji="1" sz="1960" kern="1200">
                  <a:solidFill>
                    <a:schemeClr val="tx1"/>
                  </a:solidFill>
                  <a:latin typeface="+mn-lt"/>
                  <a:ea typeface="+mn-ea"/>
                  <a:cs typeface="+mn-cs"/>
                </a:defRPr>
              </a:lvl4pPr>
              <a:lvl5pPr marL="1991015" algn="l" defTabSz="995507" rtl="0" eaLnBrk="1" latinLnBrk="0" hangingPunct="1">
                <a:defRPr kumimoji="1" sz="1960" kern="1200">
                  <a:solidFill>
                    <a:schemeClr val="tx1"/>
                  </a:solidFill>
                  <a:latin typeface="+mn-lt"/>
                  <a:ea typeface="+mn-ea"/>
                  <a:cs typeface="+mn-cs"/>
                </a:defRPr>
              </a:lvl5pPr>
              <a:lvl6pPr marL="2488768" algn="l" defTabSz="995507" rtl="0" eaLnBrk="1" latinLnBrk="0" hangingPunct="1">
                <a:defRPr kumimoji="1" sz="1960" kern="1200">
                  <a:solidFill>
                    <a:schemeClr val="tx1"/>
                  </a:solidFill>
                  <a:latin typeface="+mn-lt"/>
                  <a:ea typeface="+mn-ea"/>
                  <a:cs typeface="+mn-cs"/>
                </a:defRPr>
              </a:lvl6pPr>
              <a:lvl7pPr marL="2986522" algn="l" defTabSz="995507" rtl="0" eaLnBrk="1" latinLnBrk="0" hangingPunct="1">
                <a:defRPr kumimoji="1" sz="1960" kern="1200">
                  <a:solidFill>
                    <a:schemeClr val="tx1"/>
                  </a:solidFill>
                  <a:latin typeface="+mn-lt"/>
                  <a:ea typeface="+mn-ea"/>
                  <a:cs typeface="+mn-cs"/>
                </a:defRPr>
              </a:lvl7pPr>
              <a:lvl8pPr marL="3484275" algn="l" defTabSz="995507" rtl="0" eaLnBrk="1" latinLnBrk="0" hangingPunct="1">
                <a:defRPr kumimoji="1" sz="1960" kern="1200">
                  <a:solidFill>
                    <a:schemeClr val="tx1"/>
                  </a:solidFill>
                  <a:latin typeface="+mn-lt"/>
                  <a:ea typeface="+mn-ea"/>
                  <a:cs typeface="+mn-cs"/>
                </a:defRPr>
              </a:lvl8pPr>
              <a:lvl9pPr marL="3982029" algn="l" defTabSz="995507" rtl="0" eaLnBrk="1" latinLnBrk="0" hangingPunct="1">
                <a:defRPr kumimoji="1" sz="1960" kern="1200">
                  <a:solidFill>
                    <a:schemeClr val="tx1"/>
                  </a:solidFill>
                  <a:latin typeface="+mn-lt"/>
                  <a:ea typeface="+mn-ea"/>
                  <a:cs typeface="+mn-cs"/>
                </a:defRPr>
              </a:lvl9pPr>
            </a:lstStyle>
            <a:p>
              <a:r>
                <a:rPr lang="ja-JP" altLang="en-US" sz="3600" dirty="0">
                  <a:solidFill>
                    <a:schemeClr val="accent6">
                      <a:lumMod val="50000"/>
                    </a:schemeClr>
                  </a:solidFill>
                  <a:latin typeface="HGP創英角ｺﾞｼｯｸUB" panose="020B0900000000000000" pitchFamily="50" charset="-128"/>
                  <a:ea typeface="HGP創英角ｺﾞｼｯｸUB" panose="020B0900000000000000" pitchFamily="50" charset="-128"/>
                </a:rPr>
                <a:t>大規模災害リハビリテーション支援関連団体協議会（</a:t>
              </a:r>
              <a:r>
                <a:rPr lang="en-US" altLang="ja-JP" sz="3600" dirty="0">
                  <a:solidFill>
                    <a:schemeClr val="accent6">
                      <a:lumMod val="50000"/>
                    </a:schemeClr>
                  </a:solidFill>
                  <a:latin typeface="HGP創英角ｺﾞｼｯｸUB" panose="020B0900000000000000" pitchFamily="50" charset="-128"/>
                  <a:ea typeface="HGP創英角ｺﾞｼｯｸUB" panose="020B0900000000000000" pitchFamily="50" charset="-128"/>
                </a:rPr>
                <a:t>JRAT</a:t>
              </a:r>
              <a:r>
                <a:rPr lang="ja-JP" altLang="en-US" sz="3600" dirty="0">
                  <a:solidFill>
                    <a:schemeClr val="accent6">
                      <a:lumMod val="50000"/>
                    </a:schemeClr>
                  </a:solidFill>
                  <a:latin typeface="HGP創英角ｺﾞｼｯｸUB" panose="020B0900000000000000" pitchFamily="50" charset="-128"/>
                  <a:ea typeface="HGP創英角ｺﾞｼｯｸUB" panose="020B0900000000000000" pitchFamily="50" charset="-128"/>
                </a:rPr>
                <a:t>）研修会</a:t>
              </a:r>
              <a:r>
                <a:rPr lang="ja-JP" altLang="en-US" sz="1400" dirty="0">
                  <a:solidFill>
                    <a:schemeClr val="accent6">
                      <a:lumMod val="50000"/>
                    </a:schemeClr>
                  </a:solidFill>
                  <a:latin typeface="HGP創英角ｺﾞｼｯｸUB" panose="020B0900000000000000" pitchFamily="50" charset="-128"/>
                  <a:ea typeface="HGP創英角ｺﾞｼｯｸUB" panose="020B0900000000000000" pitchFamily="50" charset="-128"/>
                </a:rPr>
                <a:t>　</a:t>
              </a:r>
              <a:endParaRPr lang="en-US" altLang="ja-JP" sz="1400" dirty="0">
                <a:solidFill>
                  <a:schemeClr val="accent6">
                    <a:lumMod val="50000"/>
                  </a:schemeClr>
                </a:solidFill>
                <a:latin typeface="HGP創英角ｺﾞｼｯｸUB" panose="020B0900000000000000" pitchFamily="50" charset="-128"/>
                <a:ea typeface="HGP創英角ｺﾞｼｯｸUB" panose="020B0900000000000000" pitchFamily="50" charset="-128"/>
              </a:endParaRPr>
            </a:p>
          </p:txBody>
        </p:sp>
        <p:grpSp>
          <p:nvGrpSpPr>
            <p:cNvPr id="51" name="グループ化 50"/>
            <p:cNvGrpSpPr/>
            <p:nvPr/>
          </p:nvGrpSpPr>
          <p:grpSpPr>
            <a:xfrm>
              <a:off x="1224148" y="237588"/>
              <a:ext cx="5111379" cy="673100"/>
              <a:chOff x="1224148" y="237588"/>
              <a:chExt cx="5111379" cy="673100"/>
            </a:xfrm>
          </p:grpSpPr>
          <p:sp>
            <p:nvSpPr>
              <p:cNvPr id="52" name="角丸四角形 51"/>
              <p:cNvSpPr/>
              <p:nvPr/>
            </p:nvSpPr>
            <p:spPr>
              <a:xfrm>
                <a:off x="1224148" y="330200"/>
                <a:ext cx="5111379" cy="558800"/>
              </a:xfrm>
              <a:prstGeom prst="roundRect">
                <a:avLst/>
              </a:prstGeom>
              <a:solidFill>
                <a:schemeClr val="accent6">
                  <a:lumMod val="75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53" name="テキスト プレースホルダー 3"/>
              <p:cNvSpPr txBox="1">
                <a:spLocks/>
              </p:cNvSpPr>
              <p:nvPr/>
            </p:nvSpPr>
            <p:spPr bwMode="gray">
              <a:xfrm>
                <a:off x="1370206" y="237588"/>
                <a:ext cx="4881701" cy="673100"/>
              </a:xfrm>
              <a:prstGeom prst="rect">
                <a:avLst/>
              </a:prstGeom>
            </p:spPr>
            <p:txBody>
              <a:bodyPr vert="horz" lIns="91440" tIns="45720" rIns="91440" bIns="45720" rtlCol="0" anchor="ctr">
                <a:noAutofit/>
              </a:bodyPr>
              <a:lstStyle>
                <a:defPPr>
                  <a:defRPr lang="ja-JP"/>
                </a:defPPr>
                <a:lvl1pPr marL="0" algn="ctr" defTabSz="995507" rtl="0" eaLnBrk="1" latinLnBrk="0" hangingPunct="1">
                  <a:defRPr kumimoji="1" sz="992" kern="1200">
                    <a:solidFill>
                      <a:schemeClr val="tx1">
                        <a:tint val="75000"/>
                      </a:schemeClr>
                    </a:solidFill>
                    <a:latin typeface="+mn-lt"/>
                    <a:ea typeface="+mn-ea"/>
                    <a:cs typeface="+mn-cs"/>
                  </a:defRPr>
                </a:lvl1pPr>
                <a:lvl2pPr marL="497754" algn="l" defTabSz="995507" rtl="0" eaLnBrk="1" latinLnBrk="0" hangingPunct="1">
                  <a:defRPr kumimoji="1" sz="1960" kern="1200">
                    <a:solidFill>
                      <a:schemeClr val="tx1"/>
                    </a:solidFill>
                    <a:latin typeface="+mn-lt"/>
                    <a:ea typeface="+mn-ea"/>
                    <a:cs typeface="+mn-cs"/>
                  </a:defRPr>
                </a:lvl2pPr>
                <a:lvl3pPr marL="995507" algn="l" defTabSz="995507" rtl="0" eaLnBrk="1" latinLnBrk="0" hangingPunct="1">
                  <a:defRPr kumimoji="1" sz="1960" kern="1200">
                    <a:solidFill>
                      <a:schemeClr val="tx1"/>
                    </a:solidFill>
                    <a:latin typeface="+mn-lt"/>
                    <a:ea typeface="+mn-ea"/>
                    <a:cs typeface="+mn-cs"/>
                  </a:defRPr>
                </a:lvl3pPr>
                <a:lvl4pPr marL="1493261" algn="l" defTabSz="995507" rtl="0" eaLnBrk="1" latinLnBrk="0" hangingPunct="1">
                  <a:defRPr kumimoji="1" sz="1960" kern="1200">
                    <a:solidFill>
                      <a:schemeClr val="tx1"/>
                    </a:solidFill>
                    <a:latin typeface="+mn-lt"/>
                    <a:ea typeface="+mn-ea"/>
                    <a:cs typeface="+mn-cs"/>
                  </a:defRPr>
                </a:lvl4pPr>
                <a:lvl5pPr marL="1991015" algn="l" defTabSz="995507" rtl="0" eaLnBrk="1" latinLnBrk="0" hangingPunct="1">
                  <a:defRPr kumimoji="1" sz="1960" kern="1200">
                    <a:solidFill>
                      <a:schemeClr val="tx1"/>
                    </a:solidFill>
                    <a:latin typeface="+mn-lt"/>
                    <a:ea typeface="+mn-ea"/>
                    <a:cs typeface="+mn-cs"/>
                  </a:defRPr>
                </a:lvl5pPr>
                <a:lvl6pPr marL="2488768" algn="l" defTabSz="995507" rtl="0" eaLnBrk="1" latinLnBrk="0" hangingPunct="1">
                  <a:defRPr kumimoji="1" sz="1960" kern="1200">
                    <a:solidFill>
                      <a:schemeClr val="tx1"/>
                    </a:solidFill>
                    <a:latin typeface="+mn-lt"/>
                    <a:ea typeface="+mn-ea"/>
                    <a:cs typeface="+mn-cs"/>
                  </a:defRPr>
                </a:lvl6pPr>
                <a:lvl7pPr marL="2986522" algn="l" defTabSz="995507" rtl="0" eaLnBrk="1" latinLnBrk="0" hangingPunct="1">
                  <a:defRPr kumimoji="1" sz="1960" kern="1200">
                    <a:solidFill>
                      <a:schemeClr val="tx1"/>
                    </a:solidFill>
                    <a:latin typeface="+mn-lt"/>
                    <a:ea typeface="+mn-ea"/>
                    <a:cs typeface="+mn-cs"/>
                  </a:defRPr>
                </a:lvl7pPr>
                <a:lvl8pPr marL="3484275" algn="l" defTabSz="995507" rtl="0" eaLnBrk="1" latinLnBrk="0" hangingPunct="1">
                  <a:defRPr kumimoji="1" sz="1960" kern="1200">
                    <a:solidFill>
                      <a:schemeClr val="tx1"/>
                    </a:solidFill>
                    <a:latin typeface="+mn-lt"/>
                    <a:ea typeface="+mn-ea"/>
                    <a:cs typeface="+mn-cs"/>
                  </a:defRPr>
                </a:lvl8pPr>
                <a:lvl9pPr marL="3982029" algn="l" defTabSz="995507" rtl="0" eaLnBrk="1" latinLnBrk="0" hangingPunct="1">
                  <a:defRPr kumimoji="1" sz="1960" kern="1200">
                    <a:solidFill>
                      <a:schemeClr val="tx1"/>
                    </a:solidFill>
                    <a:latin typeface="+mn-lt"/>
                    <a:ea typeface="+mn-ea"/>
                    <a:cs typeface="+mn-cs"/>
                  </a:defRPr>
                </a:lvl9pPr>
              </a:lstStyle>
              <a:p>
                <a:pPr>
                  <a:lnSpc>
                    <a:spcPts val="3500"/>
                  </a:lnSpc>
                </a:pPr>
                <a:r>
                  <a:rPr lang="ja-JP" altLang="en-US" sz="2400" b="1" dirty="0">
                    <a:solidFill>
                      <a:schemeClr val="bg1"/>
                    </a:solidFill>
                    <a:latin typeface="BIZ UDPゴシック" panose="020B0400000000000000" pitchFamily="50" charset="-128"/>
                    <a:ea typeface="BIZ UDPゴシック" panose="020B0400000000000000" pitchFamily="50" charset="-128"/>
                  </a:rPr>
                  <a:t>令和元年度 和歌山県ＪＲＡＴ研修会</a:t>
                </a:r>
                <a:endParaRPr lang="en-US" altLang="ja-JP" sz="2400" b="1" dirty="0">
                  <a:solidFill>
                    <a:schemeClr val="bg1"/>
                  </a:solidFill>
                  <a:latin typeface="BIZ UDPゴシック" panose="020B0400000000000000" pitchFamily="50" charset="-128"/>
                  <a:ea typeface="BIZ UDPゴシック" panose="020B0400000000000000" pitchFamily="50" charset="-128"/>
                </a:endParaRPr>
              </a:p>
            </p:txBody>
          </p:sp>
        </p:grpSp>
      </p:grpSp>
      <p:grpSp>
        <p:nvGrpSpPr>
          <p:cNvPr id="69" name="グループ化 68"/>
          <p:cNvGrpSpPr/>
          <p:nvPr/>
        </p:nvGrpSpPr>
        <p:grpSpPr>
          <a:xfrm>
            <a:off x="99113" y="7753072"/>
            <a:ext cx="10143641" cy="749375"/>
            <a:chOff x="263567" y="7078638"/>
            <a:chExt cx="9647849" cy="840174"/>
          </a:xfrm>
        </p:grpSpPr>
        <p:sp>
          <p:nvSpPr>
            <p:cNvPr id="70" name="テキスト プレースホルダー 6"/>
            <p:cNvSpPr txBox="1">
              <a:spLocks/>
            </p:cNvSpPr>
            <p:nvPr/>
          </p:nvSpPr>
          <p:spPr bwMode="gray">
            <a:xfrm>
              <a:off x="263567" y="7078638"/>
              <a:ext cx="7284726" cy="470828"/>
            </a:xfrm>
            <a:prstGeom prst="rect">
              <a:avLst/>
            </a:prstGeom>
          </p:spPr>
          <p:txBody>
            <a:bodyPr>
              <a:normAutofit fontScale="25000" lnSpcReduction="20000"/>
            </a:bodyPr>
            <a:lst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a:lstStyle>
            <a:p>
              <a:pPr>
                <a:lnSpc>
                  <a:spcPts val="2300"/>
                </a:lnSpc>
              </a:pPr>
              <a:r>
                <a:rPr lang="ja-JP" altLang="en-US" sz="7200" u="sng" dirty="0">
                  <a:solidFill>
                    <a:schemeClr val="tx1">
                      <a:lumMod val="75000"/>
                      <a:lumOff val="25000"/>
                    </a:schemeClr>
                  </a:solidFill>
                </a:rPr>
                <a:t>日　時</a:t>
              </a:r>
              <a:r>
                <a:rPr lang="ja-JP" altLang="en-US" sz="7200" dirty="0">
                  <a:solidFill>
                    <a:schemeClr val="tx1">
                      <a:lumMod val="75000"/>
                      <a:lumOff val="25000"/>
                    </a:schemeClr>
                  </a:solidFill>
                </a:rPr>
                <a:t>：</a:t>
              </a:r>
              <a:r>
                <a:rPr lang="ja-JP" altLang="en-US" sz="7200" dirty="0">
                  <a:solidFill>
                    <a:schemeClr val="tx1">
                      <a:lumMod val="75000"/>
                      <a:lumOff val="25000"/>
                    </a:schemeClr>
                  </a:solidFill>
                  <a:latin typeface="+mn-ea"/>
                </a:rPr>
                <a:t>令和</a:t>
              </a:r>
              <a:r>
                <a:rPr lang="en-US" altLang="ja-JP" sz="7200" dirty="0">
                  <a:solidFill>
                    <a:schemeClr val="tx1">
                      <a:lumMod val="75000"/>
                      <a:lumOff val="25000"/>
                    </a:schemeClr>
                  </a:solidFill>
                  <a:latin typeface="+mn-ea"/>
                </a:rPr>
                <a:t>2</a:t>
              </a:r>
              <a:r>
                <a:rPr lang="ja-JP" altLang="en-US" sz="7200" dirty="0">
                  <a:solidFill>
                    <a:schemeClr val="tx1">
                      <a:lumMod val="75000"/>
                      <a:lumOff val="25000"/>
                    </a:schemeClr>
                  </a:solidFill>
                  <a:latin typeface="+mn-ea"/>
                </a:rPr>
                <a:t>年</a:t>
              </a:r>
              <a:r>
                <a:rPr lang="en-US" altLang="ja-JP" sz="7200" b="1" dirty="0">
                  <a:solidFill>
                    <a:schemeClr val="tx1">
                      <a:lumMod val="75000"/>
                      <a:lumOff val="25000"/>
                    </a:schemeClr>
                  </a:solidFill>
                  <a:latin typeface="+mn-ea"/>
                </a:rPr>
                <a:t>2</a:t>
              </a:r>
              <a:r>
                <a:rPr lang="ja-JP" altLang="en-US" sz="7200" b="1" dirty="0">
                  <a:solidFill>
                    <a:schemeClr val="tx1">
                      <a:lumMod val="75000"/>
                      <a:lumOff val="25000"/>
                    </a:schemeClr>
                  </a:solidFill>
                  <a:latin typeface="+mn-ea"/>
                </a:rPr>
                <a:t>月</a:t>
              </a:r>
              <a:r>
                <a:rPr lang="en-US" altLang="ja-JP" sz="7200" b="1" dirty="0">
                  <a:solidFill>
                    <a:schemeClr val="tx1">
                      <a:lumMod val="75000"/>
                      <a:lumOff val="25000"/>
                    </a:schemeClr>
                  </a:solidFill>
                  <a:latin typeface="+mn-ea"/>
                </a:rPr>
                <a:t>15</a:t>
              </a:r>
              <a:r>
                <a:rPr lang="ja-JP" altLang="en-US" sz="7200" b="1" dirty="0">
                  <a:solidFill>
                    <a:schemeClr val="tx1">
                      <a:lumMod val="75000"/>
                      <a:lumOff val="25000"/>
                    </a:schemeClr>
                  </a:solidFill>
                  <a:latin typeface="+mn-ea"/>
                </a:rPr>
                <a:t>日（土</a:t>
              </a:r>
              <a:r>
                <a:rPr lang="en-US" altLang="ja-JP" sz="7200" b="1" dirty="0">
                  <a:solidFill>
                    <a:schemeClr val="tx1">
                      <a:lumMod val="75000"/>
                      <a:lumOff val="25000"/>
                    </a:schemeClr>
                  </a:solidFill>
                  <a:latin typeface="+mn-ea"/>
                </a:rPr>
                <a:t>) 13:00</a:t>
              </a:r>
              <a:r>
                <a:rPr lang="ja-JP" altLang="en-US" sz="7200" dirty="0">
                  <a:solidFill>
                    <a:schemeClr val="tx1">
                      <a:lumMod val="75000"/>
                      <a:lumOff val="25000"/>
                    </a:schemeClr>
                  </a:solidFill>
                  <a:latin typeface="+mn-ea"/>
                </a:rPr>
                <a:t>～</a:t>
              </a:r>
              <a:r>
                <a:rPr lang="en-US" altLang="ja-JP" sz="7200" b="1" dirty="0">
                  <a:solidFill>
                    <a:schemeClr val="tx1">
                      <a:lumMod val="75000"/>
                      <a:lumOff val="25000"/>
                    </a:schemeClr>
                  </a:solidFill>
                  <a:latin typeface="+mn-ea"/>
                </a:rPr>
                <a:t>16:00</a:t>
              </a:r>
              <a:r>
                <a:rPr lang="ja-JP" altLang="en-US" sz="5600" dirty="0">
                  <a:solidFill>
                    <a:schemeClr val="tx1">
                      <a:lumMod val="75000"/>
                      <a:lumOff val="25000"/>
                    </a:schemeClr>
                  </a:solidFill>
                  <a:latin typeface="+mn-ea"/>
                </a:rPr>
                <a:t>（受付は</a:t>
              </a:r>
              <a:r>
                <a:rPr lang="en-US" altLang="ja-JP" sz="5600" dirty="0">
                  <a:solidFill>
                    <a:schemeClr val="tx1">
                      <a:lumMod val="75000"/>
                      <a:lumOff val="25000"/>
                    </a:schemeClr>
                  </a:solidFill>
                  <a:latin typeface="+mn-ea"/>
                </a:rPr>
                <a:t>12</a:t>
              </a:r>
              <a:r>
                <a:rPr lang="ja-JP" altLang="en-US" sz="5600" dirty="0">
                  <a:solidFill>
                    <a:schemeClr val="tx1">
                      <a:lumMod val="75000"/>
                      <a:lumOff val="25000"/>
                    </a:schemeClr>
                  </a:solidFill>
                  <a:latin typeface="+mn-ea"/>
                </a:rPr>
                <a:t>：</a:t>
              </a:r>
              <a:r>
                <a:rPr lang="en-US" altLang="ja-JP" sz="5600" dirty="0">
                  <a:solidFill>
                    <a:schemeClr val="tx1">
                      <a:lumMod val="75000"/>
                      <a:lumOff val="25000"/>
                    </a:schemeClr>
                  </a:solidFill>
                  <a:latin typeface="+mn-ea"/>
                </a:rPr>
                <a:t>30</a:t>
              </a:r>
              <a:r>
                <a:rPr lang="ja-JP" altLang="en-US" sz="5600" dirty="0">
                  <a:solidFill>
                    <a:schemeClr val="tx1">
                      <a:lumMod val="75000"/>
                      <a:lumOff val="25000"/>
                    </a:schemeClr>
                  </a:solidFill>
                  <a:latin typeface="+mn-ea"/>
                </a:rPr>
                <a:t>から）</a:t>
              </a:r>
              <a:endParaRPr lang="en-US" altLang="ja-JP" sz="5600" dirty="0">
                <a:solidFill>
                  <a:schemeClr val="tx1">
                    <a:lumMod val="75000"/>
                    <a:lumOff val="25000"/>
                  </a:schemeClr>
                </a:solidFill>
                <a:latin typeface="+mn-ea"/>
              </a:endParaRPr>
            </a:p>
            <a:p>
              <a:pPr>
                <a:lnSpc>
                  <a:spcPts val="2300"/>
                </a:lnSpc>
              </a:pPr>
              <a:r>
                <a:rPr lang="ja-JP" altLang="en-US" sz="7200" u="sng" dirty="0">
                  <a:solidFill>
                    <a:schemeClr val="tx1">
                      <a:lumMod val="75000"/>
                      <a:lumOff val="25000"/>
                    </a:schemeClr>
                  </a:solidFill>
                </a:rPr>
                <a:t>会　場</a:t>
              </a:r>
              <a:r>
                <a:rPr lang="ja-JP" altLang="en-US" sz="7200" dirty="0">
                  <a:solidFill>
                    <a:schemeClr val="tx1">
                      <a:lumMod val="75000"/>
                      <a:lumOff val="25000"/>
                    </a:schemeClr>
                  </a:solidFill>
                </a:rPr>
                <a:t>：</a:t>
              </a:r>
              <a:r>
                <a:rPr lang="zh-TW" altLang="en-US" sz="7200" dirty="0">
                  <a:solidFill>
                    <a:schemeClr val="tx1">
                      <a:lumMod val="75000"/>
                      <a:lumOff val="25000"/>
                    </a:schemeClr>
                  </a:solidFill>
                </a:rPr>
                <a:t>和歌山県立医科大学 図書館棟３階 研修室</a:t>
              </a:r>
              <a:r>
                <a:rPr lang="ja-JP" altLang="en-US" sz="4800" dirty="0">
                  <a:solidFill>
                    <a:schemeClr val="tx1">
                      <a:lumMod val="75000"/>
                      <a:lumOff val="25000"/>
                    </a:schemeClr>
                  </a:solidFill>
                </a:rPr>
                <a:t>（</a:t>
              </a:r>
              <a:r>
                <a:rPr lang="zh-TW" altLang="en-US" sz="4800" dirty="0">
                  <a:solidFill>
                    <a:schemeClr val="tx1">
                      <a:lumMod val="75000"/>
                      <a:lumOff val="25000"/>
                    </a:schemeClr>
                  </a:solidFill>
                </a:rPr>
                <a:t>和歌山市紀三井寺</a:t>
              </a:r>
              <a:r>
                <a:rPr lang="en-US" altLang="zh-TW" sz="4800" dirty="0">
                  <a:solidFill>
                    <a:schemeClr val="tx1">
                      <a:lumMod val="75000"/>
                      <a:lumOff val="25000"/>
                    </a:schemeClr>
                  </a:solidFill>
                </a:rPr>
                <a:t>811-1</a:t>
              </a:r>
              <a:r>
                <a:rPr lang="ja-JP" altLang="en-US" sz="4800" dirty="0">
                  <a:solidFill>
                    <a:schemeClr val="tx1">
                      <a:lumMod val="75000"/>
                      <a:lumOff val="25000"/>
                    </a:schemeClr>
                  </a:solidFill>
                </a:rPr>
                <a:t>）</a:t>
              </a:r>
              <a:r>
                <a:rPr lang="en-US" altLang="ja-JP" sz="4800" dirty="0">
                  <a:solidFill>
                    <a:schemeClr val="tx1">
                      <a:lumMod val="75000"/>
                      <a:lumOff val="25000"/>
                    </a:schemeClr>
                  </a:solidFill>
                </a:rPr>
                <a:t> </a:t>
              </a:r>
            </a:p>
            <a:p>
              <a:pPr marL="0" indent="0">
                <a:buNone/>
              </a:pPr>
              <a:endParaRPr lang="en-US" altLang="ja-JP" sz="800" dirty="0">
                <a:solidFill>
                  <a:schemeClr val="tx1">
                    <a:lumMod val="75000"/>
                    <a:lumOff val="25000"/>
                  </a:schemeClr>
                </a:solidFill>
              </a:endParaRPr>
            </a:p>
          </p:txBody>
        </p:sp>
        <p:sp>
          <p:nvSpPr>
            <p:cNvPr id="71" name="正方形/長方形 70"/>
            <p:cNvSpPr/>
            <p:nvPr/>
          </p:nvSpPr>
          <p:spPr>
            <a:xfrm>
              <a:off x="3829299" y="7762980"/>
              <a:ext cx="1959585" cy="155832"/>
            </a:xfrm>
            <a:prstGeom prst="rect">
              <a:avLst/>
            </a:prstGeom>
          </p:spPr>
          <p:txBody>
            <a:bodyPr wrap="square">
              <a:spAutoFit/>
            </a:bodyPr>
            <a:lstStyle/>
            <a:p>
              <a:endParaRPr lang="en-US" altLang="ja-JP" sz="1200" dirty="0">
                <a:solidFill>
                  <a:schemeClr val="tx1">
                    <a:lumMod val="75000"/>
                    <a:lumOff val="25000"/>
                  </a:schemeClr>
                </a:solidFill>
              </a:endParaRPr>
            </a:p>
          </p:txBody>
        </p:sp>
        <p:sp>
          <p:nvSpPr>
            <p:cNvPr id="72" name="正方形/長方形 71"/>
            <p:cNvSpPr/>
            <p:nvPr/>
          </p:nvSpPr>
          <p:spPr>
            <a:xfrm>
              <a:off x="8233334" y="7091108"/>
              <a:ext cx="1678082" cy="173147"/>
            </a:xfrm>
            <a:prstGeom prst="rect">
              <a:avLst/>
            </a:prstGeom>
          </p:spPr>
          <p:txBody>
            <a:bodyPr wrap="square">
              <a:spAutoFit/>
            </a:bodyPr>
            <a:lstStyle/>
            <a:p>
              <a:endParaRPr lang="en-US" altLang="ja-JP" sz="1400" dirty="0">
                <a:solidFill>
                  <a:schemeClr val="tx1">
                    <a:lumMod val="75000"/>
                    <a:lumOff val="25000"/>
                  </a:schemeClr>
                </a:solidFill>
              </a:endParaRPr>
            </a:p>
          </p:txBody>
        </p:sp>
      </p:grpSp>
      <p:sp>
        <p:nvSpPr>
          <p:cNvPr id="56" name="テキスト ボックス 55"/>
          <p:cNvSpPr txBox="1"/>
          <p:nvPr/>
        </p:nvSpPr>
        <p:spPr>
          <a:xfrm>
            <a:off x="2834600" y="5958276"/>
            <a:ext cx="688009" cy="393954"/>
          </a:xfrm>
          <a:prstGeom prst="rect">
            <a:avLst/>
          </a:prstGeom>
          <a:noFill/>
        </p:spPr>
        <p:txBody>
          <a:bodyPr wrap="none" rtlCol="0">
            <a:spAutoFit/>
          </a:bodyPr>
          <a:lstStyle/>
          <a:p>
            <a:r>
              <a:rPr kumimoji="1" lang="ja-JP" altLang="en-US" b="1" dirty="0">
                <a:solidFill>
                  <a:schemeClr val="bg1"/>
                </a:solidFill>
              </a:rPr>
              <a:t>概要</a:t>
            </a:r>
          </a:p>
        </p:txBody>
      </p:sp>
      <p:sp>
        <p:nvSpPr>
          <p:cNvPr id="3" name="正方形/長方形 2"/>
          <p:cNvSpPr/>
          <p:nvPr/>
        </p:nvSpPr>
        <p:spPr>
          <a:xfrm>
            <a:off x="79418" y="6730924"/>
            <a:ext cx="7442883" cy="338554"/>
          </a:xfrm>
          <a:prstGeom prst="rect">
            <a:avLst/>
          </a:prstGeom>
        </p:spPr>
        <p:txBody>
          <a:bodyPr wrap="square">
            <a:spAutoFit/>
          </a:bodyPr>
          <a:lstStyle/>
          <a:p>
            <a:r>
              <a:rPr lang="ja-JP" altLang="en-US" sz="1600" b="1" dirty="0">
                <a:solidFill>
                  <a:schemeClr val="accent6">
                    <a:lumMod val="50000"/>
                  </a:schemeClr>
                </a:solidFill>
                <a:latin typeface="+mj-ea"/>
                <a:ea typeface="+mj-ea"/>
              </a:rPr>
              <a:t>研修内容  大規模災害リハビリテーション支援チーム本部運営ゲーム</a:t>
            </a:r>
            <a:r>
              <a:rPr lang="en-US" altLang="ja-JP" sz="1600" b="1" dirty="0">
                <a:solidFill>
                  <a:schemeClr val="accent6">
                    <a:lumMod val="50000"/>
                  </a:schemeClr>
                </a:solidFill>
                <a:latin typeface="+mj-ea"/>
                <a:ea typeface="+mj-ea"/>
              </a:rPr>
              <a:t>(REHUG)</a:t>
            </a:r>
            <a:endParaRPr lang="ja-JP" altLang="en-US" sz="1600" b="1" dirty="0">
              <a:solidFill>
                <a:schemeClr val="accent6">
                  <a:lumMod val="50000"/>
                </a:schemeClr>
              </a:solidFill>
              <a:latin typeface="+mj-ea"/>
              <a:ea typeface="+mj-ea"/>
            </a:endParaRPr>
          </a:p>
        </p:txBody>
      </p:sp>
      <p:sp>
        <p:nvSpPr>
          <p:cNvPr id="64" name="正方形/長方形 63"/>
          <p:cNvSpPr/>
          <p:nvPr/>
        </p:nvSpPr>
        <p:spPr>
          <a:xfrm>
            <a:off x="99113" y="7035038"/>
            <a:ext cx="7442883" cy="646331"/>
          </a:xfrm>
          <a:prstGeom prst="rect">
            <a:avLst/>
          </a:prstGeom>
        </p:spPr>
        <p:txBody>
          <a:bodyPr wrap="square">
            <a:spAutoFit/>
          </a:bodyPr>
          <a:lstStyle/>
          <a:p>
            <a:r>
              <a:rPr lang="en-US" altLang="ja-JP" sz="1200" dirty="0">
                <a:latin typeface="+mj-ea"/>
                <a:ea typeface="+mj-ea"/>
              </a:rPr>
              <a:t>REHUG</a:t>
            </a:r>
            <a:r>
              <a:rPr lang="ja-JP" altLang="en-US" sz="1200" dirty="0">
                <a:latin typeface="+mj-ea"/>
                <a:ea typeface="+mj-ea"/>
              </a:rPr>
              <a:t>とは、</a:t>
            </a:r>
            <a:r>
              <a:rPr lang="en-US" altLang="ja-JP" sz="1200" dirty="0">
                <a:latin typeface="+mj-ea"/>
                <a:ea typeface="+mj-ea"/>
              </a:rPr>
              <a:t>2016</a:t>
            </a:r>
            <a:r>
              <a:rPr lang="ja-JP" altLang="en-US" sz="1200" dirty="0">
                <a:latin typeface="+mj-ea"/>
                <a:ea typeface="+mj-ea"/>
              </a:rPr>
              <a:t>年</a:t>
            </a:r>
            <a:r>
              <a:rPr lang="en-US" altLang="ja-JP" sz="1200" dirty="0">
                <a:latin typeface="+mj-ea"/>
                <a:ea typeface="+mj-ea"/>
              </a:rPr>
              <a:t>4</a:t>
            </a:r>
            <a:r>
              <a:rPr lang="ja-JP" altLang="en-US" sz="1200" dirty="0">
                <a:latin typeface="+mj-ea"/>
                <a:ea typeface="+mj-ea"/>
              </a:rPr>
              <a:t>月の熊本地震を教訓に熊本県理学療法士協会を中心として作成した本部運営を疑似体験するシミュレーションゲームです。災害時に本部運営を携わる人材育成を目的としていますが、運営内容を知ることで、現場の動き方も理解できます。是非ともご参加お待ちしております。</a:t>
            </a:r>
          </a:p>
        </p:txBody>
      </p:sp>
      <p:sp>
        <p:nvSpPr>
          <p:cNvPr id="33" name="正方形/長方形 32"/>
          <p:cNvSpPr/>
          <p:nvPr/>
        </p:nvSpPr>
        <p:spPr bwMode="gray">
          <a:xfrm>
            <a:off x="2372898" y="5046183"/>
            <a:ext cx="5178074" cy="146950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73" name="テキスト ボックス 72"/>
          <p:cNvSpPr txBox="1"/>
          <p:nvPr/>
        </p:nvSpPr>
        <p:spPr bwMode="gray">
          <a:xfrm>
            <a:off x="3346552" y="5151147"/>
            <a:ext cx="3893553" cy="1374222"/>
          </a:xfrm>
          <a:prstGeom prst="rect">
            <a:avLst/>
          </a:prstGeom>
          <a:noFill/>
        </p:spPr>
        <p:txBody>
          <a:bodyPr wrap="square" rtlCol="0">
            <a:spAutoFit/>
          </a:bodyPr>
          <a:lstStyle/>
          <a:p>
            <a:pPr>
              <a:lnSpc>
                <a:spcPct val="120000"/>
              </a:lnSpc>
            </a:pPr>
            <a:r>
              <a:rPr lang="ja-JP" altLang="en-US" sz="1400" b="1" dirty="0">
                <a:solidFill>
                  <a:srgbClr val="1C4A16"/>
                </a:solidFill>
                <a:latin typeface="メイリオ" panose="020B0604030504040204" pitchFamily="50" charset="-128"/>
                <a:ea typeface="メイリオ" panose="020B0604030504040204" pitchFamily="50" charset="-128"/>
              </a:rPr>
              <a:t>①</a:t>
            </a:r>
            <a:r>
              <a:rPr lang="en-US" altLang="ja-JP" sz="1400" b="1" dirty="0">
                <a:solidFill>
                  <a:srgbClr val="1C4A16"/>
                </a:solidFill>
                <a:latin typeface="メイリオ" panose="020B0604030504040204" pitchFamily="50" charset="-128"/>
                <a:ea typeface="メイリオ" panose="020B0604030504040204" pitchFamily="50" charset="-128"/>
              </a:rPr>
              <a:t>JRAT</a:t>
            </a:r>
            <a:r>
              <a:rPr lang="ja-JP" altLang="en-US" sz="1400" b="1" dirty="0">
                <a:solidFill>
                  <a:srgbClr val="1C4A16"/>
                </a:solidFill>
                <a:latin typeface="メイリオ" panose="020B0604030504040204" pitchFamily="50" charset="-128"/>
                <a:ea typeface="メイリオ" panose="020B0604030504040204" pitchFamily="50" charset="-128"/>
              </a:rPr>
              <a:t>活動と和歌山</a:t>
            </a:r>
            <a:r>
              <a:rPr lang="en-US" altLang="ja-JP" sz="1400" b="1" dirty="0">
                <a:solidFill>
                  <a:srgbClr val="1C4A16"/>
                </a:solidFill>
                <a:latin typeface="メイリオ" panose="020B0604030504040204" pitchFamily="50" charset="-128"/>
                <a:ea typeface="メイリオ" panose="020B0604030504040204" pitchFamily="50" charset="-128"/>
              </a:rPr>
              <a:t>JRAT</a:t>
            </a:r>
            <a:r>
              <a:rPr lang="ja-JP" altLang="en-US" sz="1400" b="1" dirty="0">
                <a:solidFill>
                  <a:srgbClr val="1C4A16"/>
                </a:solidFill>
                <a:latin typeface="メイリオ" panose="020B0604030504040204" pitchFamily="50" charset="-128"/>
                <a:ea typeface="メイリオ" panose="020B0604030504040204" pitchFamily="50" charset="-128"/>
              </a:rPr>
              <a:t>について　　　　</a:t>
            </a:r>
            <a:endParaRPr lang="en-US" altLang="ja-JP" sz="1400" b="1" dirty="0">
              <a:solidFill>
                <a:srgbClr val="1C4A16"/>
              </a:solidFill>
              <a:latin typeface="メイリオ" panose="020B0604030504040204" pitchFamily="50" charset="-128"/>
              <a:ea typeface="メイリオ" panose="020B0604030504040204" pitchFamily="50" charset="-128"/>
            </a:endParaRPr>
          </a:p>
          <a:p>
            <a:pPr>
              <a:lnSpc>
                <a:spcPct val="120000"/>
              </a:lnSpc>
            </a:pPr>
            <a:r>
              <a:rPr lang="ja-JP" altLang="en-US" sz="1400" b="1" dirty="0">
                <a:solidFill>
                  <a:srgbClr val="1C4A16"/>
                </a:solidFill>
                <a:latin typeface="メイリオ" panose="020B0604030504040204" pitchFamily="50" charset="-128"/>
                <a:ea typeface="メイリオ" panose="020B0604030504040204" pitchFamily="50" charset="-128"/>
              </a:rPr>
              <a:t>　　　和歌山県立医科大学　医師　梅本 安則</a:t>
            </a:r>
            <a:endParaRPr lang="en-US" altLang="ja-JP" sz="1400" b="1" dirty="0">
              <a:solidFill>
                <a:srgbClr val="1C4A16"/>
              </a:solidFill>
              <a:latin typeface="メイリオ" panose="020B0604030504040204" pitchFamily="50" charset="-128"/>
              <a:ea typeface="メイリオ" panose="020B0604030504040204" pitchFamily="50" charset="-128"/>
            </a:endParaRPr>
          </a:p>
          <a:p>
            <a:pPr>
              <a:lnSpc>
                <a:spcPct val="120000"/>
              </a:lnSpc>
            </a:pPr>
            <a:r>
              <a:rPr lang="ja-JP" altLang="en-US" sz="1400" b="1" dirty="0">
                <a:solidFill>
                  <a:srgbClr val="1C4A16"/>
                </a:solidFill>
                <a:latin typeface="メイリオ" panose="020B0604030504040204" pitchFamily="50" charset="-128"/>
                <a:ea typeface="メイリオ" panose="020B0604030504040204" pitchFamily="50" charset="-128"/>
              </a:rPr>
              <a:t>②大規模災害リハビリテーション</a:t>
            </a:r>
            <a:endParaRPr lang="en-US" altLang="ja-JP" sz="1400" b="1" dirty="0">
              <a:solidFill>
                <a:srgbClr val="1C4A16"/>
              </a:solidFill>
              <a:latin typeface="メイリオ" panose="020B0604030504040204" pitchFamily="50" charset="-128"/>
              <a:ea typeface="メイリオ" panose="020B0604030504040204" pitchFamily="50" charset="-128"/>
            </a:endParaRPr>
          </a:p>
          <a:p>
            <a:pPr>
              <a:lnSpc>
                <a:spcPct val="120000"/>
              </a:lnSpc>
            </a:pPr>
            <a:r>
              <a:rPr lang="ja-JP" altLang="en-US" sz="1400" b="1" dirty="0">
                <a:solidFill>
                  <a:srgbClr val="1C4A16"/>
                </a:solidFill>
                <a:latin typeface="メイリオ" panose="020B0604030504040204" pitchFamily="50" charset="-128"/>
                <a:ea typeface="メイリオ" panose="020B0604030504040204" pitchFamily="50" charset="-128"/>
              </a:rPr>
              <a:t>　　　　支援チーム本部運営ゲーム</a:t>
            </a:r>
            <a:r>
              <a:rPr lang="en-US" altLang="ja-JP" sz="1400" b="1" dirty="0">
                <a:solidFill>
                  <a:srgbClr val="1C4A16"/>
                </a:solidFill>
                <a:latin typeface="メイリオ" panose="020B0604030504040204" pitchFamily="50" charset="-128"/>
                <a:ea typeface="メイリオ" panose="020B0604030504040204" pitchFamily="50" charset="-128"/>
              </a:rPr>
              <a:t>(REHUG)</a:t>
            </a:r>
          </a:p>
          <a:p>
            <a:pPr>
              <a:lnSpc>
                <a:spcPct val="120000"/>
              </a:lnSpc>
            </a:pPr>
            <a:r>
              <a:rPr lang="ja-JP" altLang="en-US" sz="1400" b="1" dirty="0">
                <a:solidFill>
                  <a:srgbClr val="1C4A16"/>
                </a:solidFill>
                <a:latin typeface="メイリオ" panose="020B0604030504040204" pitchFamily="50" charset="-128"/>
                <a:ea typeface="メイリオ" panose="020B0604030504040204" pitchFamily="50" charset="-128"/>
              </a:rPr>
              <a:t>　　和歌山県理学療法士協会　小橋 信行　他</a:t>
            </a:r>
            <a:endParaRPr lang="en-US" altLang="ja-JP" sz="1400" b="1" dirty="0">
              <a:solidFill>
                <a:srgbClr val="1C4A16"/>
              </a:solidFill>
              <a:latin typeface="メイリオ" panose="020B0604030504040204" pitchFamily="50" charset="-128"/>
              <a:ea typeface="メイリオ" panose="020B0604030504040204" pitchFamily="50" charset="-128"/>
            </a:endParaRPr>
          </a:p>
        </p:txBody>
      </p:sp>
      <p:sp>
        <p:nvSpPr>
          <p:cNvPr id="45" name="Google Shape;128;p1">
            <a:extLst>
              <a:ext uri="{FF2B5EF4-FFF2-40B4-BE49-F238E27FC236}">
                <a16:creationId xmlns="" xmlns:a16="http://schemas.microsoft.com/office/drawing/2014/main" id="{9B4EE310-FA5D-4E8A-B02D-9D91266A5E7C}"/>
              </a:ext>
            </a:extLst>
          </p:cNvPr>
          <p:cNvSpPr/>
          <p:nvPr/>
        </p:nvSpPr>
        <p:spPr>
          <a:xfrm>
            <a:off x="79418" y="8566775"/>
            <a:ext cx="7400838" cy="2134973"/>
          </a:xfrm>
          <a:prstGeom prst="rect">
            <a:avLst/>
          </a:prstGeom>
          <a:solidFill>
            <a:srgbClr val="92D050"/>
          </a:solidFill>
          <a:ln>
            <a:noFill/>
          </a:ln>
        </p:spPr>
        <p:txBody>
          <a:bodyPr spcFirstLastPara="1" wrap="square" lIns="98662" tIns="49317" rIns="98662" bIns="49317" anchor="ctr" anchorCtr="0">
            <a:noAutofit/>
          </a:bodyPr>
          <a:lstStyle/>
          <a:p>
            <a:pPr algn="ctr"/>
            <a:endParaRPr sz="1943" dirty="0">
              <a:solidFill>
                <a:schemeClr val="lt1"/>
              </a:solidFill>
              <a:latin typeface="Calibri"/>
              <a:ea typeface="Calibri"/>
              <a:cs typeface="Calibri"/>
              <a:sym typeface="Calibri"/>
            </a:endParaRPr>
          </a:p>
        </p:txBody>
      </p:sp>
      <p:sp>
        <p:nvSpPr>
          <p:cNvPr id="50" name="ホームベース 49"/>
          <p:cNvSpPr/>
          <p:nvPr/>
        </p:nvSpPr>
        <p:spPr bwMode="gray">
          <a:xfrm>
            <a:off x="2492350" y="5046183"/>
            <a:ext cx="639114" cy="1457970"/>
          </a:xfrm>
          <a:prstGeom prst="homePlate">
            <a:avLst>
              <a:gd name="adj" fmla="val 24053"/>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en-US" altLang="ja-JP" sz="2400" b="1" dirty="0">
              <a:solidFill>
                <a:srgbClr val="FFA3AC"/>
              </a:solidFill>
              <a:effectLst>
                <a:glow rad="101600">
                  <a:schemeClr val="accent1">
                    <a:lumMod val="50000"/>
                    <a:alpha val="60000"/>
                  </a:schemeClr>
                </a:glow>
              </a:effectLst>
            </a:endParaRPr>
          </a:p>
        </p:txBody>
      </p:sp>
      <p:grpSp>
        <p:nvGrpSpPr>
          <p:cNvPr id="35" name="グループ化 34"/>
          <p:cNvGrpSpPr/>
          <p:nvPr/>
        </p:nvGrpSpPr>
        <p:grpSpPr>
          <a:xfrm>
            <a:off x="157688" y="5054857"/>
            <a:ext cx="2613859" cy="1434548"/>
            <a:chOff x="286107" y="2027749"/>
            <a:chExt cx="4140271" cy="2019300"/>
          </a:xfrm>
        </p:grpSpPr>
        <p:grpSp>
          <p:nvGrpSpPr>
            <p:cNvPr id="36" name="グループ化 35"/>
            <p:cNvGrpSpPr/>
            <p:nvPr/>
          </p:nvGrpSpPr>
          <p:grpSpPr>
            <a:xfrm>
              <a:off x="286107" y="2027749"/>
              <a:ext cx="4140271" cy="2019300"/>
              <a:chOff x="1631291" y="1988840"/>
              <a:chExt cx="2146300" cy="2019300"/>
            </a:xfrm>
          </p:grpSpPr>
          <p:sp>
            <p:nvSpPr>
              <p:cNvPr id="38" name="角丸四角形 37"/>
              <p:cNvSpPr/>
              <p:nvPr/>
            </p:nvSpPr>
            <p:spPr>
              <a:xfrm>
                <a:off x="1631291" y="1988840"/>
                <a:ext cx="2146300" cy="2019300"/>
              </a:xfrm>
              <a:prstGeom prst="roundRect">
                <a:avLst/>
              </a:prstGeom>
              <a:solidFill>
                <a:schemeClr val="bg1"/>
              </a:solid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ローチャート : 代替処理 4"/>
              <p:cNvSpPr/>
              <p:nvPr/>
            </p:nvSpPr>
            <p:spPr>
              <a:xfrm>
                <a:off x="1673895" y="2050755"/>
                <a:ext cx="2061943" cy="763361"/>
              </a:xfrm>
              <a:custGeom>
                <a:avLst/>
                <a:gdLst>
                  <a:gd name="connsiteX0" fmla="*/ 0 w 2142852"/>
                  <a:gd name="connsiteY0" fmla="*/ 132015 h 792088"/>
                  <a:gd name="connsiteX1" fmla="*/ 132015 w 2142852"/>
                  <a:gd name="connsiteY1" fmla="*/ 0 h 792088"/>
                  <a:gd name="connsiteX2" fmla="*/ 2010837 w 2142852"/>
                  <a:gd name="connsiteY2" fmla="*/ 0 h 792088"/>
                  <a:gd name="connsiteX3" fmla="*/ 2142852 w 2142852"/>
                  <a:gd name="connsiteY3" fmla="*/ 132015 h 792088"/>
                  <a:gd name="connsiteX4" fmla="*/ 2142852 w 2142852"/>
                  <a:gd name="connsiteY4" fmla="*/ 660073 h 792088"/>
                  <a:gd name="connsiteX5" fmla="*/ 2010837 w 2142852"/>
                  <a:gd name="connsiteY5" fmla="*/ 792088 h 792088"/>
                  <a:gd name="connsiteX6" fmla="*/ 132015 w 2142852"/>
                  <a:gd name="connsiteY6" fmla="*/ 792088 h 792088"/>
                  <a:gd name="connsiteX7" fmla="*/ 0 w 2142852"/>
                  <a:gd name="connsiteY7" fmla="*/ 660073 h 792088"/>
                  <a:gd name="connsiteX8" fmla="*/ 0 w 2142852"/>
                  <a:gd name="connsiteY8" fmla="*/ 132015 h 792088"/>
                  <a:gd name="connsiteX0" fmla="*/ 0 w 2151816"/>
                  <a:gd name="connsiteY0" fmla="*/ 329239 h 792088"/>
                  <a:gd name="connsiteX1" fmla="*/ 140979 w 2151816"/>
                  <a:gd name="connsiteY1" fmla="*/ 0 h 792088"/>
                  <a:gd name="connsiteX2" fmla="*/ 2019801 w 2151816"/>
                  <a:gd name="connsiteY2" fmla="*/ 0 h 792088"/>
                  <a:gd name="connsiteX3" fmla="*/ 2151816 w 2151816"/>
                  <a:gd name="connsiteY3" fmla="*/ 132015 h 792088"/>
                  <a:gd name="connsiteX4" fmla="*/ 2151816 w 2151816"/>
                  <a:gd name="connsiteY4" fmla="*/ 660073 h 792088"/>
                  <a:gd name="connsiteX5" fmla="*/ 2019801 w 2151816"/>
                  <a:gd name="connsiteY5" fmla="*/ 792088 h 792088"/>
                  <a:gd name="connsiteX6" fmla="*/ 140979 w 2151816"/>
                  <a:gd name="connsiteY6" fmla="*/ 792088 h 792088"/>
                  <a:gd name="connsiteX7" fmla="*/ 8964 w 2151816"/>
                  <a:gd name="connsiteY7" fmla="*/ 660073 h 792088"/>
                  <a:gd name="connsiteX8" fmla="*/ 0 w 2151816"/>
                  <a:gd name="connsiteY8" fmla="*/ 329239 h 792088"/>
                  <a:gd name="connsiteX0" fmla="*/ 0 w 2151816"/>
                  <a:gd name="connsiteY0" fmla="*/ 329239 h 792088"/>
                  <a:gd name="connsiteX1" fmla="*/ 329238 w 2151816"/>
                  <a:gd name="connsiteY1" fmla="*/ 17929 h 792088"/>
                  <a:gd name="connsiteX2" fmla="*/ 2019801 w 2151816"/>
                  <a:gd name="connsiteY2" fmla="*/ 0 h 792088"/>
                  <a:gd name="connsiteX3" fmla="*/ 2151816 w 2151816"/>
                  <a:gd name="connsiteY3" fmla="*/ 132015 h 792088"/>
                  <a:gd name="connsiteX4" fmla="*/ 2151816 w 2151816"/>
                  <a:gd name="connsiteY4" fmla="*/ 660073 h 792088"/>
                  <a:gd name="connsiteX5" fmla="*/ 2019801 w 2151816"/>
                  <a:gd name="connsiteY5" fmla="*/ 792088 h 792088"/>
                  <a:gd name="connsiteX6" fmla="*/ 140979 w 2151816"/>
                  <a:gd name="connsiteY6" fmla="*/ 792088 h 792088"/>
                  <a:gd name="connsiteX7" fmla="*/ 8964 w 2151816"/>
                  <a:gd name="connsiteY7" fmla="*/ 660073 h 792088"/>
                  <a:gd name="connsiteX8" fmla="*/ 0 w 2151816"/>
                  <a:gd name="connsiteY8" fmla="*/ 329239 h 792088"/>
                  <a:gd name="connsiteX0" fmla="*/ 0 w 2151816"/>
                  <a:gd name="connsiteY0" fmla="*/ 329239 h 792088"/>
                  <a:gd name="connsiteX1" fmla="*/ 302344 w 2151816"/>
                  <a:gd name="connsiteY1" fmla="*/ 0 h 792088"/>
                  <a:gd name="connsiteX2" fmla="*/ 2019801 w 2151816"/>
                  <a:gd name="connsiteY2" fmla="*/ 0 h 792088"/>
                  <a:gd name="connsiteX3" fmla="*/ 2151816 w 2151816"/>
                  <a:gd name="connsiteY3" fmla="*/ 132015 h 792088"/>
                  <a:gd name="connsiteX4" fmla="*/ 2151816 w 2151816"/>
                  <a:gd name="connsiteY4" fmla="*/ 660073 h 792088"/>
                  <a:gd name="connsiteX5" fmla="*/ 2019801 w 2151816"/>
                  <a:gd name="connsiteY5" fmla="*/ 792088 h 792088"/>
                  <a:gd name="connsiteX6" fmla="*/ 140979 w 2151816"/>
                  <a:gd name="connsiteY6" fmla="*/ 792088 h 792088"/>
                  <a:gd name="connsiteX7" fmla="*/ 8964 w 2151816"/>
                  <a:gd name="connsiteY7" fmla="*/ 660073 h 792088"/>
                  <a:gd name="connsiteX8" fmla="*/ 0 w 2151816"/>
                  <a:gd name="connsiteY8" fmla="*/ 329239 h 792088"/>
                  <a:gd name="connsiteX0" fmla="*/ 0 w 2151816"/>
                  <a:gd name="connsiteY0" fmla="*/ 329239 h 792088"/>
                  <a:gd name="connsiteX1" fmla="*/ 302344 w 2151816"/>
                  <a:gd name="connsiteY1" fmla="*/ 0 h 792088"/>
                  <a:gd name="connsiteX2" fmla="*/ 1885330 w 2151816"/>
                  <a:gd name="connsiteY2" fmla="*/ 8964 h 792088"/>
                  <a:gd name="connsiteX3" fmla="*/ 2151816 w 2151816"/>
                  <a:gd name="connsiteY3" fmla="*/ 132015 h 792088"/>
                  <a:gd name="connsiteX4" fmla="*/ 2151816 w 2151816"/>
                  <a:gd name="connsiteY4" fmla="*/ 660073 h 792088"/>
                  <a:gd name="connsiteX5" fmla="*/ 2019801 w 2151816"/>
                  <a:gd name="connsiteY5" fmla="*/ 792088 h 792088"/>
                  <a:gd name="connsiteX6" fmla="*/ 140979 w 2151816"/>
                  <a:gd name="connsiteY6" fmla="*/ 792088 h 792088"/>
                  <a:gd name="connsiteX7" fmla="*/ 8964 w 2151816"/>
                  <a:gd name="connsiteY7" fmla="*/ 660073 h 792088"/>
                  <a:gd name="connsiteX8" fmla="*/ 0 w 2151816"/>
                  <a:gd name="connsiteY8" fmla="*/ 329239 h 792088"/>
                  <a:gd name="connsiteX0" fmla="*/ 0 w 2151816"/>
                  <a:gd name="connsiteY0" fmla="*/ 329239 h 792088"/>
                  <a:gd name="connsiteX1" fmla="*/ 302344 w 2151816"/>
                  <a:gd name="connsiteY1" fmla="*/ 0 h 792088"/>
                  <a:gd name="connsiteX2" fmla="*/ 1885330 w 2151816"/>
                  <a:gd name="connsiteY2" fmla="*/ 8964 h 792088"/>
                  <a:gd name="connsiteX3" fmla="*/ 2151816 w 2151816"/>
                  <a:gd name="connsiteY3" fmla="*/ 275450 h 792088"/>
                  <a:gd name="connsiteX4" fmla="*/ 2151816 w 2151816"/>
                  <a:gd name="connsiteY4" fmla="*/ 660073 h 792088"/>
                  <a:gd name="connsiteX5" fmla="*/ 2019801 w 2151816"/>
                  <a:gd name="connsiteY5" fmla="*/ 792088 h 792088"/>
                  <a:gd name="connsiteX6" fmla="*/ 140979 w 2151816"/>
                  <a:gd name="connsiteY6" fmla="*/ 792088 h 792088"/>
                  <a:gd name="connsiteX7" fmla="*/ 8964 w 2151816"/>
                  <a:gd name="connsiteY7" fmla="*/ 660073 h 792088"/>
                  <a:gd name="connsiteX8" fmla="*/ 0 w 2151816"/>
                  <a:gd name="connsiteY8" fmla="*/ 329239 h 792088"/>
                  <a:gd name="connsiteX0" fmla="*/ 0 w 2151816"/>
                  <a:gd name="connsiteY0" fmla="*/ 329239 h 792088"/>
                  <a:gd name="connsiteX1" fmla="*/ 302344 w 2151816"/>
                  <a:gd name="connsiteY1" fmla="*/ 0 h 792088"/>
                  <a:gd name="connsiteX2" fmla="*/ 1885330 w 2151816"/>
                  <a:gd name="connsiteY2" fmla="*/ 8964 h 792088"/>
                  <a:gd name="connsiteX3" fmla="*/ 2151816 w 2151816"/>
                  <a:gd name="connsiteY3" fmla="*/ 275450 h 792088"/>
                  <a:gd name="connsiteX4" fmla="*/ 2151816 w 2151816"/>
                  <a:gd name="connsiteY4" fmla="*/ 660073 h 792088"/>
                  <a:gd name="connsiteX5" fmla="*/ 2019801 w 2151816"/>
                  <a:gd name="connsiteY5" fmla="*/ 792088 h 792088"/>
                  <a:gd name="connsiteX6" fmla="*/ 140979 w 2151816"/>
                  <a:gd name="connsiteY6" fmla="*/ 792088 h 792088"/>
                  <a:gd name="connsiteX7" fmla="*/ 8964 w 2151816"/>
                  <a:gd name="connsiteY7" fmla="*/ 660073 h 792088"/>
                  <a:gd name="connsiteX8" fmla="*/ 0 w 2151816"/>
                  <a:gd name="connsiteY8" fmla="*/ 329239 h 792088"/>
                  <a:gd name="connsiteX0" fmla="*/ 0 w 2152649"/>
                  <a:gd name="connsiteY0" fmla="*/ 329239 h 792088"/>
                  <a:gd name="connsiteX1" fmla="*/ 302344 w 2152649"/>
                  <a:gd name="connsiteY1" fmla="*/ 0 h 792088"/>
                  <a:gd name="connsiteX2" fmla="*/ 1885330 w 2152649"/>
                  <a:gd name="connsiteY2" fmla="*/ 8964 h 792088"/>
                  <a:gd name="connsiteX3" fmla="*/ 2151816 w 2152649"/>
                  <a:gd name="connsiteY3" fmla="*/ 275450 h 792088"/>
                  <a:gd name="connsiteX4" fmla="*/ 2151816 w 2152649"/>
                  <a:gd name="connsiteY4" fmla="*/ 660073 h 792088"/>
                  <a:gd name="connsiteX5" fmla="*/ 2091518 w 2152649"/>
                  <a:gd name="connsiteY5" fmla="*/ 792088 h 792088"/>
                  <a:gd name="connsiteX6" fmla="*/ 140979 w 2152649"/>
                  <a:gd name="connsiteY6" fmla="*/ 792088 h 792088"/>
                  <a:gd name="connsiteX7" fmla="*/ 8964 w 2152649"/>
                  <a:gd name="connsiteY7" fmla="*/ 660073 h 792088"/>
                  <a:gd name="connsiteX8" fmla="*/ 0 w 2152649"/>
                  <a:gd name="connsiteY8" fmla="*/ 329239 h 792088"/>
                  <a:gd name="connsiteX0" fmla="*/ 0 w 2152649"/>
                  <a:gd name="connsiteY0" fmla="*/ 341566 h 804415"/>
                  <a:gd name="connsiteX1" fmla="*/ 181515 w 2152649"/>
                  <a:gd name="connsiteY1" fmla="*/ 0 h 804415"/>
                  <a:gd name="connsiteX2" fmla="*/ 1885330 w 2152649"/>
                  <a:gd name="connsiteY2" fmla="*/ 21291 h 804415"/>
                  <a:gd name="connsiteX3" fmla="*/ 2151816 w 2152649"/>
                  <a:gd name="connsiteY3" fmla="*/ 287777 h 804415"/>
                  <a:gd name="connsiteX4" fmla="*/ 2151816 w 2152649"/>
                  <a:gd name="connsiteY4" fmla="*/ 672400 h 804415"/>
                  <a:gd name="connsiteX5" fmla="*/ 2091518 w 2152649"/>
                  <a:gd name="connsiteY5" fmla="*/ 804415 h 804415"/>
                  <a:gd name="connsiteX6" fmla="*/ 140979 w 2152649"/>
                  <a:gd name="connsiteY6" fmla="*/ 804415 h 804415"/>
                  <a:gd name="connsiteX7" fmla="*/ 8964 w 2152649"/>
                  <a:gd name="connsiteY7" fmla="*/ 672400 h 804415"/>
                  <a:gd name="connsiteX8" fmla="*/ 0 w 2152649"/>
                  <a:gd name="connsiteY8" fmla="*/ 341566 h 804415"/>
                  <a:gd name="connsiteX0" fmla="*/ 0 w 2152649"/>
                  <a:gd name="connsiteY0" fmla="*/ 341566 h 804415"/>
                  <a:gd name="connsiteX1" fmla="*/ 181515 w 2152649"/>
                  <a:gd name="connsiteY1" fmla="*/ 0 h 804415"/>
                  <a:gd name="connsiteX2" fmla="*/ 1959686 w 2152649"/>
                  <a:gd name="connsiteY2" fmla="*/ 21291 h 804415"/>
                  <a:gd name="connsiteX3" fmla="*/ 2151816 w 2152649"/>
                  <a:gd name="connsiteY3" fmla="*/ 287777 h 804415"/>
                  <a:gd name="connsiteX4" fmla="*/ 2151816 w 2152649"/>
                  <a:gd name="connsiteY4" fmla="*/ 672400 h 804415"/>
                  <a:gd name="connsiteX5" fmla="*/ 2091518 w 2152649"/>
                  <a:gd name="connsiteY5" fmla="*/ 804415 h 804415"/>
                  <a:gd name="connsiteX6" fmla="*/ 140979 w 2152649"/>
                  <a:gd name="connsiteY6" fmla="*/ 804415 h 804415"/>
                  <a:gd name="connsiteX7" fmla="*/ 8964 w 2152649"/>
                  <a:gd name="connsiteY7" fmla="*/ 672400 h 804415"/>
                  <a:gd name="connsiteX8" fmla="*/ 0 w 2152649"/>
                  <a:gd name="connsiteY8" fmla="*/ 341566 h 80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2649" h="804415">
                    <a:moveTo>
                      <a:pt x="0" y="341566"/>
                    </a:moveTo>
                    <a:cubicBezTo>
                      <a:pt x="0" y="268656"/>
                      <a:pt x="108605" y="0"/>
                      <a:pt x="181515" y="0"/>
                    </a:cubicBezTo>
                    <a:lnTo>
                      <a:pt x="1959686" y="21291"/>
                    </a:lnTo>
                    <a:cubicBezTo>
                      <a:pt x="2032596" y="21291"/>
                      <a:pt x="2151816" y="214867"/>
                      <a:pt x="2151816" y="287777"/>
                    </a:cubicBezTo>
                    <a:lnTo>
                      <a:pt x="2151816" y="672400"/>
                    </a:lnTo>
                    <a:cubicBezTo>
                      <a:pt x="2151816" y="745310"/>
                      <a:pt x="2164428" y="804415"/>
                      <a:pt x="2091518" y="804415"/>
                    </a:cubicBezTo>
                    <a:lnTo>
                      <a:pt x="140979" y="804415"/>
                    </a:lnTo>
                    <a:cubicBezTo>
                      <a:pt x="23245" y="804415"/>
                      <a:pt x="8964" y="745310"/>
                      <a:pt x="8964" y="672400"/>
                    </a:cubicBezTo>
                    <a:cubicBezTo>
                      <a:pt x="8964" y="496381"/>
                      <a:pt x="0" y="517585"/>
                      <a:pt x="0" y="341566"/>
                    </a:cubicBezTo>
                    <a:close/>
                  </a:path>
                </a:pathLst>
              </a:custGeom>
              <a:solidFill>
                <a:schemeClr val="accent6">
                  <a:lumMod val="7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latin typeface="HGP創英角ｺﾞｼｯｸUB" panose="020B0900000000000000" pitchFamily="50" charset="-128"/>
                    <a:ea typeface="HGP創英角ｺﾞｼｯｸUB" panose="020B0900000000000000" pitchFamily="50" charset="-128"/>
                  </a:rPr>
                  <a:t>開 催 日</a:t>
                </a:r>
              </a:p>
            </p:txBody>
          </p:sp>
          <p:sp>
            <p:nvSpPr>
              <p:cNvPr id="40" name="テキスト ボックス 39"/>
              <p:cNvSpPr txBox="1"/>
              <p:nvPr/>
            </p:nvSpPr>
            <p:spPr>
              <a:xfrm>
                <a:off x="1880251" y="2771802"/>
                <a:ext cx="558918" cy="753312"/>
              </a:xfrm>
              <a:prstGeom prst="rect">
                <a:avLst/>
              </a:prstGeom>
              <a:noFill/>
              <a:ln>
                <a:noFill/>
              </a:ln>
            </p:spPr>
            <p:txBody>
              <a:bodyPr wrap="square" rtlCol="0">
                <a:spAutoFit/>
              </a:bodyPr>
              <a:lstStyle/>
              <a:p>
                <a:r>
                  <a:rPr lang="en-US" altLang="ja-JP" sz="3600" b="1" dirty="0">
                    <a:solidFill>
                      <a:schemeClr val="accent6">
                        <a:lumMod val="50000"/>
                      </a:schemeClr>
                    </a:solidFill>
                    <a:latin typeface="HGP創英角ｺﾞｼｯｸUB" panose="020B0900000000000000" pitchFamily="50" charset="-128"/>
                    <a:ea typeface="HGP創英角ｺﾞｼｯｸUB" panose="020B0900000000000000" pitchFamily="50" charset="-128"/>
                  </a:rPr>
                  <a:t>2</a:t>
                </a:r>
                <a:endParaRPr kumimoji="1" lang="ja-JP" altLang="en-US" sz="3600" b="1" dirty="0">
                  <a:solidFill>
                    <a:schemeClr val="accent6">
                      <a:lumMod val="50000"/>
                    </a:schemeClr>
                  </a:solidFill>
                  <a:latin typeface="HGP創英角ｺﾞｼｯｸUB" panose="020B0900000000000000" pitchFamily="50" charset="-128"/>
                  <a:ea typeface="HGP創英角ｺﾞｼｯｸUB" panose="020B0900000000000000" pitchFamily="50" charset="-128"/>
                </a:endParaRPr>
              </a:p>
            </p:txBody>
          </p:sp>
          <p:sp>
            <p:nvSpPr>
              <p:cNvPr id="41" name="テキスト ボックス 40"/>
              <p:cNvSpPr txBox="1"/>
              <p:nvPr/>
            </p:nvSpPr>
            <p:spPr>
              <a:xfrm>
                <a:off x="2223553" y="2865925"/>
                <a:ext cx="304638" cy="609824"/>
              </a:xfrm>
              <a:prstGeom prst="rect">
                <a:avLst/>
              </a:prstGeom>
              <a:noFill/>
              <a:ln>
                <a:noFill/>
              </a:ln>
            </p:spPr>
            <p:txBody>
              <a:bodyPr wrap="square" rtlCol="0">
                <a:spAutoFit/>
              </a:bodyPr>
              <a:lstStyle/>
              <a:p>
                <a:r>
                  <a:rPr kumimoji="1" lang="en-US" altLang="ja-JP" sz="2800" b="1" dirty="0">
                    <a:solidFill>
                      <a:schemeClr val="accent6">
                        <a:lumMod val="50000"/>
                      </a:schemeClr>
                    </a:solidFill>
                    <a:latin typeface="HGP創英角ﾎﾟｯﾌﾟ体" panose="040B0A00000000000000" pitchFamily="50" charset="-128"/>
                    <a:ea typeface="HGP創英角ﾎﾟｯﾌﾟ体" panose="040B0A00000000000000" pitchFamily="50" charset="-128"/>
                  </a:rPr>
                  <a:t>/</a:t>
                </a:r>
                <a:endParaRPr kumimoji="1" lang="ja-JP" altLang="en-US" sz="2800" b="1" dirty="0">
                  <a:solidFill>
                    <a:schemeClr val="accent6">
                      <a:lumMod val="50000"/>
                    </a:schemeClr>
                  </a:solidFill>
                  <a:latin typeface="HGP創英角ﾎﾟｯﾌﾟ体" panose="040B0A00000000000000" pitchFamily="50" charset="-128"/>
                  <a:ea typeface="HGP創英角ﾎﾟｯﾌﾟ体" panose="040B0A00000000000000" pitchFamily="50" charset="-128"/>
                </a:endParaRPr>
              </a:p>
            </p:txBody>
          </p:sp>
          <p:sp>
            <p:nvSpPr>
              <p:cNvPr id="42" name="テキスト ボックス 41"/>
              <p:cNvSpPr txBox="1"/>
              <p:nvPr/>
            </p:nvSpPr>
            <p:spPr>
              <a:xfrm>
                <a:off x="2440712" y="2788873"/>
                <a:ext cx="746825" cy="753312"/>
              </a:xfrm>
              <a:prstGeom prst="rect">
                <a:avLst/>
              </a:prstGeom>
              <a:noFill/>
              <a:ln>
                <a:noFill/>
              </a:ln>
            </p:spPr>
            <p:txBody>
              <a:bodyPr wrap="square" rtlCol="0">
                <a:spAutoFit/>
              </a:bodyPr>
              <a:lstStyle/>
              <a:p>
                <a:r>
                  <a:rPr lang="en-US" altLang="ja-JP" sz="3600" b="1" dirty="0">
                    <a:solidFill>
                      <a:schemeClr val="accent6">
                        <a:lumMod val="50000"/>
                      </a:schemeClr>
                    </a:solidFill>
                    <a:latin typeface="HGP創英角ｺﾞｼｯｸUB" panose="020B0900000000000000" pitchFamily="50" charset="-128"/>
                    <a:ea typeface="HGP創英角ｺﾞｼｯｸUB" panose="020B0900000000000000" pitchFamily="50" charset="-128"/>
                  </a:rPr>
                  <a:t>15</a:t>
                </a:r>
                <a:endParaRPr kumimoji="1" lang="ja-JP" altLang="en-US" sz="3600" b="1" dirty="0">
                  <a:solidFill>
                    <a:schemeClr val="accent6">
                      <a:lumMod val="50000"/>
                    </a:schemeClr>
                  </a:solidFill>
                  <a:latin typeface="HGP創英角ｺﾞｼｯｸUB" panose="020B0900000000000000" pitchFamily="50" charset="-128"/>
                  <a:ea typeface="HGP創英角ｺﾞｼｯｸUB" panose="020B0900000000000000" pitchFamily="50" charset="-128"/>
                </a:endParaRPr>
              </a:p>
            </p:txBody>
          </p:sp>
          <p:sp>
            <p:nvSpPr>
              <p:cNvPr id="44" name="テキスト ボックス 43"/>
              <p:cNvSpPr txBox="1"/>
              <p:nvPr/>
            </p:nvSpPr>
            <p:spPr>
              <a:xfrm>
                <a:off x="2210328" y="3492482"/>
                <a:ext cx="957090" cy="433233"/>
              </a:xfrm>
              <a:prstGeom prst="rect">
                <a:avLst/>
              </a:prstGeom>
              <a:noFill/>
              <a:ln>
                <a:noFill/>
              </a:ln>
            </p:spPr>
            <p:txBody>
              <a:bodyPr wrap="square" rtlCol="0">
                <a:spAutoFit/>
              </a:bodyPr>
              <a:lstStyle/>
              <a:p>
                <a:r>
                  <a:rPr kumimoji="1" lang="en-US" altLang="ja-JP" sz="1400" dirty="0">
                    <a:solidFill>
                      <a:schemeClr val="accent6">
                        <a:lumMod val="50000"/>
                      </a:schemeClr>
                    </a:solidFill>
                    <a:latin typeface="HGP創英角ｺﾞｼｯｸUB" panose="020B0900000000000000" pitchFamily="50" charset="-128"/>
                    <a:ea typeface="HGP創英角ｺﾞｼｯｸUB" panose="020B0900000000000000" pitchFamily="50" charset="-128"/>
                  </a:rPr>
                  <a:t>13</a:t>
                </a:r>
                <a:r>
                  <a:rPr lang="ja-JP" altLang="en-US" sz="1400" dirty="0">
                    <a:solidFill>
                      <a:schemeClr val="accent6">
                        <a:lumMod val="50000"/>
                      </a:schemeClr>
                    </a:solidFill>
                    <a:latin typeface="HGP創英角ｺﾞｼｯｸUB" panose="020B0900000000000000" pitchFamily="50" charset="-128"/>
                    <a:ea typeface="HGP創英角ｺﾞｼｯｸUB" panose="020B0900000000000000" pitchFamily="50" charset="-128"/>
                  </a:rPr>
                  <a:t>：</a:t>
                </a:r>
                <a:r>
                  <a:rPr lang="en-US" altLang="ja-JP" sz="1400" dirty="0">
                    <a:solidFill>
                      <a:schemeClr val="accent6">
                        <a:lumMod val="50000"/>
                      </a:schemeClr>
                    </a:solidFill>
                    <a:latin typeface="HGP創英角ｺﾞｼｯｸUB" panose="020B0900000000000000" pitchFamily="50" charset="-128"/>
                    <a:ea typeface="HGP創英角ｺﾞｼｯｸUB" panose="020B0900000000000000" pitchFamily="50" charset="-128"/>
                  </a:rPr>
                  <a:t>00</a:t>
                </a:r>
                <a:r>
                  <a:rPr kumimoji="1" lang="ja-JP" altLang="en-US" sz="1400" dirty="0">
                    <a:solidFill>
                      <a:schemeClr val="accent6">
                        <a:lumMod val="50000"/>
                      </a:schemeClr>
                    </a:solidFill>
                    <a:latin typeface="HGP創英角ｺﾞｼｯｸUB" panose="020B0900000000000000" pitchFamily="50" charset="-128"/>
                    <a:ea typeface="HGP創英角ｺﾞｼｯｸUB" panose="020B0900000000000000" pitchFamily="50" charset="-128"/>
                  </a:rPr>
                  <a:t>から</a:t>
                </a:r>
              </a:p>
            </p:txBody>
          </p:sp>
        </p:grpSp>
        <p:sp>
          <p:nvSpPr>
            <p:cNvPr id="37" name="テキスト ボックス 36"/>
            <p:cNvSpPr txBox="1"/>
            <p:nvPr/>
          </p:nvSpPr>
          <p:spPr>
            <a:xfrm>
              <a:off x="2991896" y="3053967"/>
              <a:ext cx="1353937" cy="466336"/>
            </a:xfrm>
            <a:prstGeom prst="rect">
              <a:avLst/>
            </a:prstGeom>
            <a:noFill/>
            <a:ln>
              <a:noFill/>
            </a:ln>
          </p:spPr>
          <p:txBody>
            <a:bodyPr wrap="square" rtlCol="0">
              <a:spAutoFit/>
            </a:bodyPr>
            <a:lstStyle/>
            <a:p>
              <a:r>
                <a:rPr lang="ja-JP" altLang="en-US" sz="2000" b="1" dirty="0">
                  <a:solidFill>
                    <a:schemeClr val="accent6">
                      <a:lumMod val="50000"/>
                    </a:schemeClr>
                  </a:solidFill>
                  <a:latin typeface="HGP創英角ｺﾞｼｯｸUB" panose="020B0900000000000000" pitchFamily="50" charset="-128"/>
                  <a:ea typeface="HGP創英角ｺﾞｼｯｸUB" panose="020B0900000000000000" pitchFamily="50" charset="-128"/>
                </a:rPr>
                <a:t>（土）</a:t>
              </a:r>
              <a:endParaRPr kumimoji="1" lang="ja-JP" altLang="en-US" sz="2000" b="1" dirty="0">
                <a:solidFill>
                  <a:schemeClr val="accent6">
                    <a:lumMod val="50000"/>
                  </a:schemeClr>
                </a:solidFill>
                <a:latin typeface="HGP創英角ｺﾞｼｯｸUB" panose="020B0900000000000000" pitchFamily="50" charset="-128"/>
                <a:ea typeface="HGP創英角ｺﾞｼｯｸUB" panose="020B0900000000000000" pitchFamily="50" charset="-128"/>
              </a:endParaRPr>
            </a:p>
          </p:txBody>
        </p:sp>
      </p:grpSp>
      <p:sp>
        <p:nvSpPr>
          <p:cNvPr id="46" name="Google Shape;135;p1">
            <a:extLst>
              <a:ext uri="{FF2B5EF4-FFF2-40B4-BE49-F238E27FC236}">
                <a16:creationId xmlns="" xmlns:a16="http://schemas.microsoft.com/office/drawing/2014/main" id="{CEBFDD64-2929-4B27-9E6C-DE1F89DB3B46}"/>
              </a:ext>
            </a:extLst>
          </p:cNvPr>
          <p:cNvSpPr txBox="1"/>
          <p:nvPr/>
        </p:nvSpPr>
        <p:spPr>
          <a:xfrm>
            <a:off x="1972361" y="8699482"/>
            <a:ext cx="4702090" cy="631153"/>
          </a:xfrm>
          <a:prstGeom prst="rect">
            <a:avLst/>
          </a:prstGeom>
          <a:noFill/>
          <a:ln>
            <a:noFill/>
          </a:ln>
        </p:spPr>
        <p:txBody>
          <a:bodyPr spcFirstLastPara="1" wrap="square" lIns="98662" tIns="49317" rIns="98662" bIns="49317" anchor="t" anchorCtr="0">
            <a:spAutoFit/>
          </a:bodyPr>
          <a:lstStyle/>
          <a:p>
            <a:r>
              <a:rPr lang="ja-JP" altLang="en-US" sz="1727" dirty="0">
                <a:solidFill>
                  <a:schemeClr val="dk1"/>
                </a:solidFill>
              </a:rPr>
              <a:t>参加費</a:t>
            </a:r>
            <a:r>
              <a:rPr lang="ja-JP" altLang="en-US" sz="1727" dirty="0">
                <a:solidFill>
                  <a:schemeClr val="dk1"/>
                </a:solidFill>
                <a:latin typeface="Arial"/>
                <a:ea typeface="Arial"/>
                <a:cs typeface="Arial"/>
                <a:sym typeface="Arial"/>
              </a:rPr>
              <a:t>：無料　</a:t>
            </a:r>
            <a:r>
              <a:rPr lang="ja-JP" altLang="en-US" sz="1727" dirty="0">
                <a:solidFill>
                  <a:schemeClr val="dk1"/>
                </a:solidFill>
              </a:rPr>
              <a:t>　　締切：</a:t>
            </a:r>
            <a:r>
              <a:rPr lang="en-US" altLang="ja-JP" sz="1727" dirty="0">
                <a:solidFill>
                  <a:schemeClr val="dk1"/>
                </a:solidFill>
              </a:rPr>
              <a:t>1</a:t>
            </a:r>
            <a:r>
              <a:rPr lang="ja-JP" altLang="en-US" sz="1727" dirty="0">
                <a:solidFill>
                  <a:schemeClr val="dk1"/>
                </a:solidFill>
              </a:rPr>
              <a:t>月</a:t>
            </a:r>
            <a:r>
              <a:rPr lang="en-US" altLang="ja-JP" sz="1727" dirty="0">
                <a:solidFill>
                  <a:schemeClr val="dk1"/>
                </a:solidFill>
              </a:rPr>
              <a:t>31</a:t>
            </a:r>
            <a:r>
              <a:rPr lang="ja-JP" altLang="en-US" sz="1727" dirty="0">
                <a:solidFill>
                  <a:schemeClr val="dk1"/>
                </a:solidFill>
              </a:rPr>
              <a:t>日（金）</a:t>
            </a:r>
            <a:endParaRPr sz="2115" dirty="0">
              <a:solidFill>
                <a:schemeClr val="dk1"/>
              </a:solidFill>
            </a:endParaRPr>
          </a:p>
          <a:p>
            <a:endParaRPr sz="1727" dirty="0">
              <a:solidFill>
                <a:schemeClr val="dk1"/>
              </a:solidFill>
            </a:endParaRPr>
          </a:p>
        </p:txBody>
      </p:sp>
      <p:grpSp>
        <p:nvGrpSpPr>
          <p:cNvPr id="47" name="Google Shape;130;p1">
            <a:extLst>
              <a:ext uri="{FF2B5EF4-FFF2-40B4-BE49-F238E27FC236}">
                <a16:creationId xmlns="" xmlns:a16="http://schemas.microsoft.com/office/drawing/2014/main" id="{859F5269-068B-4F4E-AAB4-618F61E4571E}"/>
              </a:ext>
            </a:extLst>
          </p:cNvPr>
          <p:cNvGrpSpPr/>
          <p:nvPr/>
        </p:nvGrpSpPr>
        <p:grpSpPr>
          <a:xfrm>
            <a:off x="132888" y="8731383"/>
            <a:ext cx="7506325" cy="1309680"/>
            <a:chOff x="49548" y="8126633"/>
            <a:chExt cx="6955750" cy="1213618"/>
          </a:xfrm>
        </p:grpSpPr>
        <p:grpSp>
          <p:nvGrpSpPr>
            <p:cNvPr id="54" name="Google Shape;131;p1">
              <a:extLst>
                <a:ext uri="{FF2B5EF4-FFF2-40B4-BE49-F238E27FC236}">
                  <a16:creationId xmlns="" xmlns:a16="http://schemas.microsoft.com/office/drawing/2014/main" id="{D4E7F4BE-AFF4-4CCA-B422-9AF3066B0673}"/>
                </a:ext>
              </a:extLst>
            </p:cNvPr>
            <p:cNvGrpSpPr/>
            <p:nvPr/>
          </p:nvGrpSpPr>
          <p:grpSpPr>
            <a:xfrm>
              <a:off x="186834" y="8126633"/>
              <a:ext cx="6632020" cy="604376"/>
              <a:chOff x="186834" y="8126633"/>
              <a:chExt cx="6632020" cy="604376"/>
            </a:xfrm>
          </p:grpSpPr>
          <p:sp>
            <p:nvSpPr>
              <p:cNvPr id="59" name="Google Shape;132;p1">
                <a:extLst>
                  <a:ext uri="{FF2B5EF4-FFF2-40B4-BE49-F238E27FC236}">
                    <a16:creationId xmlns="" xmlns:a16="http://schemas.microsoft.com/office/drawing/2014/main" id="{5FE6C111-221A-4CB2-A197-5BD6FE4EE423}"/>
                  </a:ext>
                </a:extLst>
              </p:cNvPr>
              <p:cNvSpPr txBox="1"/>
              <p:nvPr/>
            </p:nvSpPr>
            <p:spPr>
              <a:xfrm>
                <a:off x="186834" y="8126633"/>
                <a:ext cx="1415772" cy="338576"/>
              </a:xfrm>
              <a:prstGeom prst="rect">
                <a:avLst/>
              </a:prstGeom>
              <a:noFill/>
              <a:ln>
                <a:noFill/>
              </a:ln>
            </p:spPr>
            <p:txBody>
              <a:bodyPr spcFirstLastPara="1" wrap="square" lIns="98662" tIns="49317" rIns="98662" bIns="49317" anchor="t" anchorCtr="0">
                <a:spAutoFit/>
              </a:bodyPr>
              <a:lstStyle/>
              <a:p>
                <a:r>
                  <a:rPr lang="ja-JP" altLang="en-US" sz="1727" dirty="0">
                    <a:solidFill>
                      <a:schemeClr val="dk1"/>
                    </a:solidFill>
                    <a:latin typeface="Arial"/>
                    <a:ea typeface="Arial"/>
                    <a:cs typeface="Arial"/>
                    <a:sym typeface="Arial"/>
                  </a:rPr>
                  <a:t>参加申し込み</a:t>
                </a:r>
                <a:endParaRPr sz="1727" dirty="0">
                  <a:solidFill>
                    <a:schemeClr val="dk1"/>
                  </a:solidFill>
                  <a:latin typeface="Arial"/>
                  <a:ea typeface="Arial"/>
                  <a:cs typeface="Arial"/>
                  <a:sym typeface="Arial"/>
                </a:endParaRPr>
              </a:p>
            </p:txBody>
          </p:sp>
          <p:sp>
            <p:nvSpPr>
              <p:cNvPr id="62" name="Google Shape;133;p1">
                <a:extLst>
                  <a:ext uri="{FF2B5EF4-FFF2-40B4-BE49-F238E27FC236}">
                    <a16:creationId xmlns="" xmlns:a16="http://schemas.microsoft.com/office/drawing/2014/main" id="{FF4E1C42-9979-43EA-A6BC-27730E2BB334}"/>
                  </a:ext>
                </a:extLst>
              </p:cNvPr>
              <p:cNvSpPr txBox="1"/>
              <p:nvPr/>
            </p:nvSpPr>
            <p:spPr>
              <a:xfrm>
                <a:off x="186834" y="8392433"/>
                <a:ext cx="1415772" cy="338576"/>
              </a:xfrm>
              <a:prstGeom prst="rect">
                <a:avLst/>
              </a:prstGeom>
              <a:noFill/>
              <a:ln>
                <a:noFill/>
              </a:ln>
            </p:spPr>
            <p:txBody>
              <a:bodyPr spcFirstLastPara="1" wrap="square" lIns="98662" tIns="49317" rIns="98662" bIns="49317" anchor="t" anchorCtr="0">
                <a:spAutoFit/>
              </a:bodyPr>
              <a:lstStyle/>
              <a:p>
                <a:r>
                  <a:rPr lang="ja-JP" altLang="en-US" sz="1727" dirty="0">
                    <a:solidFill>
                      <a:schemeClr val="dk1"/>
                    </a:solidFill>
                    <a:latin typeface="Arial"/>
                    <a:ea typeface="Arial"/>
                    <a:cs typeface="Arial"/>
                    <a:sym typeface="Arial"/>
                  </a:rPr>
                  <a:t>お問い合わせ</a:t>
                </a:r>
                <a:endParaRPr sz="1727" dirty="0">
                  <a:solidFill>
                    <a:schemeClr val="dk1"/>
                  </a:solidFill>
                  <a:latin typeface="Arial"/>
                  <a:ea typeface="Arial"/>
                  <a:cs typeface="Arial"/>
                  <a:sym typeface="Arial"/>
                </a:endParaRPr>
              </a:p>
            </p:txBody>
          </p:sp>
          <p:sp>
            <p:nvSpPr>
              <p:cNvPr id="65" name="Google Shape;134;p1">
                <a:extLst>
                  <a:ext uri="{FF2B5EF4-FFF2-40B4-BE49-F238E27FC236}">
                    <a16:creationId xmlns="" xmlns:a16="http://schemas.microsoft.com/office/drawing/2014/main" id="{80302E59-463F-4539-88A4-B2B7F9CFA73B}"/>
                  </a:ext>
                </a:extLst>
              </p:cNvPr>
              <p:cNvSpPr txBox="1"/>
              <p:nvPr/>
            </p:nvSpPr>
            <p:spPr>
              <a:xfrm>
                <a:off x="1732354" y="8388103"/>
                <a:ext cx="5086500" cy="338576"/>
              </a:xfrm>
              <a:prstGeom prst="rect">
                <a:avLst/>
              </a:prstGeom>
              <a:noFill/>
              <a:ln>
                <a:noFill/>
              </a:ln>
            </p:spPr>
            <p:txBody>
              <a:bodyPr spcFirstLastPara="1" wrap="square" lIns="98662" tIns="49317" rIns="98662" bIns="49317" anchor="t" anchorCtr="0">
                <a:spAutoFit/>
              </a:bodyPr>
              <a:lstStyle/>
              <a:p>
                <a:r>
                  <a:rPr lang="ja-JP" altLang="en-US" sz="1727" dirty="0">
                    <a:solidFill>
                      <a:schemeClr val="dk1"/>
                    </a:solidFill>
                    <a:latin typeface="Arial"/>
                    <a:ea typeface="Arial"/>
                    <a:cs typeface="Arial"/>
                    <a:sym typeface="Arial"/>
                  </a:rPr>
                  <a:t>メール：</a:t>
                </a:r>
                <a:r>
                  <a:rPr lang="en-US" altLang="ja-JP" sz="1727" dirty="0">
                    <a:solidFill>
                      <a:schemeClr val="dk1"/>
                    </a:solidFill>
                  </a:rPr>
                  <a:t>wakayama.jrat@gmail.com</a:t>
                </a:r>
                <a:r>
                  <a:rPr lang="ja-JP" altLang="en-US" sz="1727" dirty="0">
                    <a:solidFill>
                      <a:schemeClr val="dk1"/>
                    </a:solidFill>
                    <a:latin typeface="Arial"/>
                    <a:ea typeface="Arial"/>
                    <a:cs typeface="Arial"/>
                    <a:sym typeface="Arial"/>
                  </a:rPr>
                  <a:t>    </a:t>
                </a:r>
                <a:endParaRPr sz="2115" dirty="0"/>
              </a:p>
            </p:txBody>
          </p:sp>
        </p:grpSp>
        <p:sp>
          <p:nvSpPr>
            <p:cNvPr id="58" name="Google Shape;136;p1">
              <a:extLst>
                <a:ext uri="{FF2B5EF4-FFF2-40B4-BE49-F238E27FC236}">
                  <a16:creationId xmlns="" xmlns:a16="http://schemas.microsoft.com/office/drawing/2014/main" id="{B362BE45-F72E-4DF3-91C7-E4759986672D}"/>
                </a:ext>
              </a:extLst>
            </p:cNvPr>
            <p:cNvSpPr txBox="1"/>
            <p:nvPr/>
          </p:nvSpPr>
          <p:spPr>
            <a:xfrm>
              <a:off x="49548" y="8786288"/>
              <a:ext cx="6955750" cy="553963"/>
            </a:xfrm>
            <a:prstGeom prst="rect">
              <a:avLst/>
            </a:prstGeom>
            <a:noFill/>
            <a:ln>
              <a:noFill/>
            </a:ln>
          </p:spPr>
          <p:txBody>
            <a:bodyPr spcFirstLastPara="1" wrap="square" lIns="98662" tIns="49317" rIns="98662" bIns="49317" anchor="t" anchorCtr="0">
              <a:spAutoFit/>
            </a:bodyPr>
            <a:lstStyle/>
            <a:p>
              <a:r>
                <a:rPr lang="ja-JP" altLang="en-US" sz="1079" dirty="0">
                  <a:solidFill>
                    <a:schemeClr val="dk1"/>
                  </a:solidFill>
                  <a:sym typeface="Arial"/>
                </a:rPr>
                <a:t>＊参加希望の方は、氏名・所属・職種・メールアドレス・懇親会参加の有無を記載しメールで</a:t>
              </a:r>
              <a:endParaRPr lang="en-US" altLang="ja-JP" sz="1079" dirty="0">
                <a:solidFill>
                  <a:schemeClr val="dk1"/>
                </a:solidFill>
                <a:sym typeface="Arial"/>
              </a:endParaRPr>
            </a:p>
            <a:p>
              <a:r>
                <a:rPr lang="ja-JP" altLang="ja-JP" sz="1079" dirty="0">
                  <a:solidFill>
                    <a:schemeClr val="dk1"/>
                  </a:solidFill>
                </a:rPr>
                <a:t>　</a:t>
              </a:r>
              <a:r>
                <a:rPr lang="ja-JP" altLang="en-US" sz="1079" dirty="0">
                  <a:solidFill>
                    <a:schemeClr val="dk1"/>
                  </a:solidFill>
                  <a:sym typeface="Arial"/>
                </a:rPr>
                <a:t>申し込み頂くか、</a:t>
              </a:r>
              <a:r>
                <a:rPr lang="en-US" altLang="ja-JP" sz="1079" dirty="0">
                  <a:solidFill>
                    <a:schemeClr val="dk1"/>
                  </a:solidFill>
                  <a:sym typeface="Arial"/>
                </a:rPr>
                <a:t>QR</a:t>
              </a:r>
              <a:r>
                <a:rPr lang="ja-JP" altLang="en-US" sz="1079" dirty="0">
                  <a:solidFill>
                    <a:schemeClr val="dk1"/>
                  </a:solidFill>
                  <a:sym typeface="Arial"/>
                </a:rPr>
                <a:t>コードより申し込みをしてください</a:t>
              </a:r>
              <a:endParaRPr lang="en-US" altLang="ja-JP" sz="1079" dirty="0">
                <a:solidFill>
                  <a:schemeClr val="dk1"/>
                </a:solidFill>
                <a:sym typeface="Arial"/>
              </a:endParaRPr>
            </a:p>
            <a:p>
              <a:pPr lvl="0"/>
              <a:r>
                <a:rPr lang="ja-JP" altLang="ja-JP" sz="1079" dirty="0">
                  <a:solidFill>
                    <a:schemeClr val="dk1"/>
                  </a:solidFill>
                </a:rPr>
                <a:t>＊</a:t>
              </a:r>
              <a:r>
                <a:rPr lang="ja-JP" altLang="en-US" sz="1079" dirty="0">
                  <a:solidFill>
                    <a:schemeClr val="dk1"/>
                  </a:solidFill>
                </a:rPr>
                <a:t>締切日を過ぎて参加希望の方は直接メールで問い合わせください</a:t>
              </a:r>
              <a:endParaRPr sz="1079" dirty="0">
                <a:solidFill>
                  <a:schemeClr val="dk1"/>
                </a:solidFill>
                <a:sym typeface="Arial"/>
              </a:endParaRPr>
            </a:p>
          </p:txBody>
        </p:sp>
      </p:grpSp>
      <p:sp>
        <p:nvSpPr>
          <p:cNvPr id="67" name="Google Shape;129;p1">
            <a:extLst>
              <a:ext uri="{FF2B5EF4-FFF2-40B4-BE49-F238E27FC236}">
                <a16:creationId xmlns="" xmlns:a16="http://schemas.microsoft.com/office/drawing/2014/main" id="{1EAEBA7D-1605-48EB-90AF-5B20E4C01C20}"/>
              </a:ext>
            </a:extLst>
          </p:cNvPr>
          <p:cNvSpPr/>
          <p:nvPr/>
        </p:nvSpPr>
        <p:spPr>
          <a:xfrm>
            <a:off x="273442" y="8740174"/>
            <a:ext cx="1667854" cy="634430"/>
          </a:xfrm>
          <a:prstGeom prst="homePlate">
            <a:avLst>
              <a:gd name="adj" fmla="val 31189"/>
            </a:avLst>
          </a:prstGeom>
          <a:noFill/>
          <a:ln w="12700" cap="flat" cmpd="sng">
            <a:solidFill>
              <a:schemeClr val="accent6">
                <a:lumMod val="20000"/>
                <a:lumOff val="80000"/>
              </a:schemeClr>
            </a:solidFill>
            <a:prstDash val="solid"/>
            <a:miter lim="800000"/>
            <a:headEnd type="none" w="sm" len="sm"/>
            <a:tailEnd type="none" w="sm" len="sm"/>
          </a:ln>
        </p:spPr>
        <p:txBody>
          <a:bodyPr spcFirstLastPara="1" wrap="square" lIns="98662" tIns="49317" rIns="98662" bIns="49317" anchor="ctr" anchorCtr="0">
            <a:noAutofit/>
          </a:bodyPr>
          <a:lstStyle/>
          <a:p>
            <a:pPr algn="ctr"/>
            <a:endParaRPr sz="1943" dirty="0">
              <a:solidFill>
                <a:schemeClr val="lt1"/>
              </a:solidFill>
              <a:latin typeface="Calibri"/>
              <a:ea typeface="Calibri"/>
              <a:cs typeface="Calibri"/>
              <a:sym typeface="Calibri"/>
            </a:endParaRPr>
          </a:p>
        </p:txBody>
      </p:sp>
      <p:sp>
        <p:nvSpPr>
          <p:cNvPr id="68" name="Google Shape;137;p1">
            <a:extLst>
              <a:ext uri="{FF2B5EF4-FFF2-40B4-BE49-F238E27FC236}">
                <a16:creationId xmlns="" xmlns:a16="http://schemas.microsoft.com/office/drawing/2014/main" id="{FDF0D3CB-D6C3-488E-8686-0DD920166734}"/>
              </a:ext>
            </a:extLst>
          </p:cNvPr>
          <p:cNvSpPr txBox="1"/>
          <p:nvPr/>
        </p:nvSpPr>
        <p:spPr>
          <a:xfrm>
            <a:off x="223645" y="10079981"/>
            <a:ext cx="7336089" cy="597811"/>
          </a:xfrm>
          <a:prstGeom prst="rect">
            <a:avLst/>
          </a:prstGeom>
          <a:noFill/>
          <a:ln>
            <a:noFill/>
          </a:ln>
        </p:spPr>
        <p:txBody>
          <a:bodyPr spcFirstLastPara="1" wrap="square" lIns="98662" tIns="49317" rIns="98662" bIns="49317" anchor="t" anchorCtr="0">
            <a:spAutoFit/>
          </a:bodyPr>
          <a:lstStyle/>
          <a:p>
            <a:r>
              <a:rPr lang="ja-JP" altLang="en-US" sz="1079" dirty="0">
                <a:solidFill>
                  <a:schemeClr val="dk1"/>
                </a:solidFill>
                <a:sym typeface="Arial"/>
              </a:rPr>
              <a:t>主催：和歌山</a:t>
            </a:r>
            <a:r>
              <a:rPr lang="en-US" altLang="ja-JP" sz="1079" dirty="0">
                <a:solidFill>
                  <a:schemeClr val="dk1"/>
                </a:solidFill>
                <a:sym typeface="Arial"/>
              </a:rPr>
              <a:t>JRAT</a:t>
            </a:r>
            <a:r>
              <a:rPr lang="ja-JP" altLang="en-US" sz="1079" dirty="0">
                <a:solidFill>
                  <a:schemeClr val="dk1"/>
                </a:solidFill>
                <a:sym typeface="Arial"/>
              </a:rPr>
              <a:t>協議会（和歌山県リハビリテーション医学研究会</a:t>
            </a:r>
            <a:r>
              <a:rPr lang="ja-JP" altLang="en-US" sz="1079" dirty="0">
                <a:solidFill>
                  <a:schemeClr val="dk1"/>
                </a:solidFill>
              </a:rPr>
              <a:t>・</a:t>
            </a:r>
            <a:r>
              <a:rPr lang="ja-JP" altLang="en-US" sz="1079" dirty="0">
                <a:solidFill>
                  <a:schemeClr val="dk1"/>
                </a:solidFill>
                <a:sym typeface="Arial"/>
              </a:rPr>
              <a:t>公益社団法人和歌山県理学療法士協会</a:t>
            </a:r>
            <a:endParaRPr sz="1079" dirty="0">
              <a:solidFill>
                <a:schemeClr val="dk1"/>
              </a:solidFill>
              <a:sym typeface="Arial"/>
            </a:endParaRPr>
          </a:p>
          <a:p>
            <a:r>
              <a:rPr lang="ja-JP" altLang="en-US" sz="1079" dirty="0">
                <a:solidFill>
                  <a:schemeClr val="dk1"/>
                </a:solidFill>
                <a:sym typeface="Arial"/>
              </a:rPr>
              <a:t>一般社団法人和歌山県作業療法士会</a:t>
            </a:r>
            <a:r>
              <a:rPr lang="ja-JP" altLang="en-US" sz="1079" dirty="0">
                <a:solidFill>
                  <a:schemeClr val="dk1"/>
                </a:solidFill>
              </a:rPr>
              <a:t>・</a:t>
            </a:r>
            <a:r>
              <a:rPr lang="ja-JP" altLang="en-US" sz="1079" dirty="0">
                <a:solidFill>
                  <a:schemeClr val="dk1"/>
                </a:solidFill>
                <a:sym typeface="Arial"/>
              </a:rPr>
              <a:t>一般社団法人和歌山県言語聴覚士会</a:t>
            </a:r>
            <a:r>
              <a:rPr lang="ja-JP" altLang="en-US" sz="1079" dirty="0">
                <a:solidFill>
                  <a:schemeClr val="dk1"/>
                </a:solidFill>
              </a:rPr>
              <a:t>・</a:t>
            </a:r>
            <a:r>
              <a:rPr lang="ja-JP" altLang="en-US" sz="1079" dirty="0">
                <a:solidFill>
                  <a:schemeClr val="dk1"/>
                </a:solidFill>
                <a:sym typeface="Arial"/>
              </a:rPr>
              <a:t>和歌山県介護福祉士会</a:t>
            </a:r>
            <a:endParaRPr sz="1079" dirty="0">
              <a:solidFill>
                <a:schemeClr val="dk1"/>
              </a:solidFill>
              <a:sym typeface="Arial"/>
            </a:endParaRPr>
          </a:p>
          <a:p>
            <a:r>
              <a:rPr lang="ja-JP" altLang="en-US" sz="1079" dirty="0">
                <a:solidFill>
                  <a:schemeClr val="dk1"/>
                </a:solidFill>
                <a:sym typeface="Arial"/>
              </a:rPr>
              <a:t>一般社団法人和歌山県介護支援専門員協会</a:t>
            </a:r>
            <a:r>
              <a:rPr lang="ja-JP" altLang="en-US" sz="1079" dirty="0">
                <a:solidFill>
                  <a:schemeClr val="dk1"/>
                </a:solidFill>
              </a:rPr>
              <a:t>・</a:t>
            </a:r>
            <a:r>
              <a:rPr lang="ja-JP" altLang="en-US" sz="1079" dirty="0">
                <a:solidFill>
                  <a:schemeClr val="dk1"/>
                </a:solidFill>
                <a:sym typeface="Arial"/>
              </a:rPr>
              <a:t>和歌山医療社会事業協会</a:t>
            </a:r>
            <a:r>
              <a:rPr lang="ja-JP" altLang="en-US" sz="1079" dirty="0">
                <a:solidFill>
                  <a:schemeClr val="dk1"/>
                </a:solidFill>
              </a:rPr>
              <a:t>・</a:t>
            </a:r>
            <a:r>
              <a:rPr lang="ja-JP" altLang="en-US" sz="1079" dirty="0">
                <a:solidFill>
                  <a:schemeClr val="dk1"/>
                </a:solidFill>
                <a:sym typeface="Arial"/>
              </a:rPr>
              <a:t>公益社団法人和歌山県病院協会</a:t>
            </a:r>
            <a:r>
              <a:rPr lang="ja-JP" altLang="en-US" sz="1079" dirty="0">
                <a:solidFill>
                  <a:schemeClr val="dk1"/>
                </a:solidFill>
              </a:rPr>
              <a:t>）</a:t>
            </a:r>
            <a:endParaRPr lang="en-US" altLang="ja-JP" sz="1079" dirty="0">
              <a:solidFill>
                <a:schemeClr val="dk1"/>
              </a:solidFill>
            </a:endParaRPr>
          </a:p>
        </p:txBody>
      </p:sp>
      <p:pic>
        <p:nvPicPr>
          <p:cNvPr id="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66205" y="8699482"/>
            <a:ext cx="1271806" cy="1271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70483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7508b97d032fd51b7fbb423eabc995aa1f5b"/>
</p:tagLst>
</file>

<file path=ppt/theme/theme1.xml><?xml version="1.0" encoding="utf-8"?>
<a:theme xmlns:a="http://schemas.openxmlformats.org/drawingml/2006/main" name="Office テーマ">
  <a:themeElements>
    <a:clrScheme name="hiroyuqui">
      <a:dk1>
        <a:srgbClr val="202020"/>
      </a:dk1>
      <a:lt1>
        <a:srgbClr val="FFFFFF"/>
      </a:lt1>
      <a:dk2>
        <a:srgbClr val="44546A"/>
      </a:dk2>
      <a:lt2>
        <a:srgbClr val="E7E6E6"/>
      </a:lt2>
      <a:accent1>
        <a:srgbClr val="81D8D0"/>
      </a:accent1>
      <a:accent2>
        <a:srgbClr val="CC0014"/>
      </a:accent2>
      <a:accent3>
        <a:srgbClr val="A5A5A5"/>
      </a:accent3>
      <a:accent4>
        <a:srgbClr val="D9D082"/>
      </a:accent4>
      <a:accent5>
        <a:srgbClr val="82B6D9"/>
      </a:accent5>
      <a:accent6>
        <a:srgbClr val="8BD982"/>
      </a:accent6>
      <a:hlink>
        <a:srgbClr val="0563C1"/>
      </a:hlink>
      <a:folHlink>
        <a:srgbClr val="954F72"/>
      </a:folHlink>
    </a:clrScheme>
    <a:fontScheme name="スタイリッシュ">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2500</TotalTime>
  <Words>213</Words>
  <Application>Microsoft Macintosh PowerPoint</Application>
  <PresentationFormat>ユーザー設定</PresentationFormat>
  <Paragraphs>28</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hiroyuki Kawai</dc:creator>
  <cp:lastModifiedBy>嚥下チーム</cp:lastModifiedBy>
  <cp:revision>172</cp:revision>
  <cp:lastPrinted>2019-11-23T00:49:03Z</cp:lastPrinted>
  <dcterms:created xsi:type="dcterms:W3CDTF">2014-11-05T03:30:46Z</dcterms:created>
  <dcterms:modified xsi:type="dcterms:W3CDTF">2020-01-07T06:25:23Z</dcterms:modified>
</cp:coreProperties>
</file>